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9" r:id="rId1"/>
  </p:sldMasterIdLst>
  <p:notesMasterIdLst>
    <p:notesMasterId r:id="rId47"/>
  </p:notesMasterIdLst>
  <p:sldIdLst>
    <p:sldId id="256" r:id="rId2"/>
    <p:sldId id="258" r:id="rId3"/>
    <p:sldId id="261" r:id="rId4"/>
    <p:sldId id="260" r:id="rId5"/>
    <p:sldId id="259" r:id="rId6"/>
    <p:sldId id="264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301" r:id="rId16"/>
    <p:sldId id="302" r:id="rId17"/>
    <p:sldId id="304" r:id="rId18"/>
    <p:sldId id="306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257" r:id="rId45"/>
    <p:sldId id="300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B900"/>
    <a:srgbClr val="DEDEDE"/>
    <a:srgbClr val="FDDD7F"/>
    <a:srgbClr val="FFA982"/>
    <a:srgbClr val="FF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7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.rudakov2001@gmail.com" userId="da903c2e5138cd55" providerId="LiveId" clId="{D9B4D6F0-9C47-4E8B-BE1F-6950728F0937}"/>
    <pc:docChg chg="undo custSel addSld delSld modSld sldOrd modMainMaster">
      <pc:chgData name="ya.rudakov2001@gmail.com" userId="da903c2e5138cd55" providerId="LiveId" clId="{D9B4D6F0-9C47-4E8B-BE1F-6950728F0937}" dt="2020-12-07T12:55:14.567" v="23237" actId="113"/>
      <pc:docMkLst>
        <pc:docMk/>
      </pc:docMkLst>
      <pc:sldChg chg="modSp del">
        <pc:chgData name="ya.rudakov2001@gmail.com" userId="da903c2e5138cd55" providerId="LiveId" clId="{D9B4D6F0-9C47-4E8B-BE1F-6950728F0937}" dt="2020-11-19T19:59:34.671" v="40" actId="47"/>
        <pc:sldMkLst>
          <pc:docMk/>
          <pc:sldMk cId="876826362" sldId="256"/>
        </pc:sldMkLst>
        <pc:spChg chg="mod">
          <ac:chgData name="ya.rudakov2001@gmail.com" userId="da903c2e5138cd55" providerId="LiveId" clId="{D9B4D6F0-9C47-4E8B-BE1F-6950728F0937}" dt="2020-11-19T19:53:51.686" v="23"/>
          <ac:spMkLst>
            <pc:docMk/>
            <pc:sldMk cId="876826362" sldId="256"/>
            <ac:spMk id="2" creationId="{FFF6381D-A7A0-4D27-A53E-D24B5AA621AC}"/>
          </ac:spMkLst>
        </pc:spChg>
        <pc:spChg chg="mod">
          <ac:chgData name="ya.rudakov2001@gmail.com" userId="da903c2e5138cd55" providerId="LiveId" clId="{D9B4D6F0-9C47-4E8B-BE1F-6950728F0937}" dt="2020-11-19T19:53:51.686" v="23"/>
          <ac:spMkLst>
            <pc:docMk/>
            <pc:sldMk cId="876826362" sldId="256"/>
            <ac:spMk id="3" creationId="{5F10736D-4EA7-4F4B-A701-A21540BA0AD5}"/>
          </ac:spMkLst>
        </pc:spChg>
        <pc:spChg chg="mod">
          <ac:chgData name="ya.rudakov2001@gmail.com" userId="da903c2e5138cd55" providerId="LiveId" clId="{D9B4D6F0-9C47-4E8B-BE1F-6950728F0937}" dt="2020-11-19T19:57:45.340" v="29"/>
          <ac:spMkLst>
            <pc:docMk/>
            <pc:sldMk cId="876826362" sldId="256"/>
            <ac:spMk id="4" creationId="{96519D90-4ABC-4621-B497-D568ED040E76}"/>
          </ac:spMkLst>
        </pc:spChg>
        <pc:spChg chg="mod">
          <ac:chgData name="ya.rudakov2001@gmail.com" userId="da903c2e5138cd55" providerId="LiveId" clId="{D9B4D6F0-9C47-4E8B-BE1F-6950728F0937}" dt="2020-11-19T19:57:45.340" v="29"/>
          <ac:spMkLst>
            <pc:docMk/>
            <pc:sldMk cId="876826362" sldId="256"/>
            <ac:spMk id="5" creationId="{C24BE1F2-9F8F-41FF-AC2C-C2009855D3CB}"/>
          </ac:spMkLst>
        </pc:spChg>
      </pc:sldChg>
      <pc:sldChg chg="modSp new mod">
        <pc:chgData name="ya.rudakov2001@gmail.com" userId="da903c2e5138cd55" providerId="LiveId" clId="{D9B4D6F0-9C47-4E8B-BE1F-6950728F0937}" dt="2020-12-06T21:47:14.673" v="20323" actId="20577"/>
        <pc:sldMkLst>
          <pc:docMk/>
          <pc:sldMk cId="1107453295" sldId="256"/>
        </pc:sldMkLst>
        <pc:spChg chg="mod">
          <ac:chgData name="ya.rudakov2001@gmail.com" userId="da903c2e5138cd55" providerId="LiveId" clId="{D9B4D6F0-9C47-4E8B-BE1F-6950728F0937}" dt="2020-12-06T21:47:14.673" v="20323" actId="20577"/>
          <ac:spMkLst>
            <pc:docMk/>
            <pc:sldMk cId="1107453295" sldId="256"/>
            <ac:spMk id="2" creationId="{0DD7C585-D775-4A02-B209-D3F91E15EC48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107453295" sldId="256"/>
            <ac:spMk id="3" creationId="{E7734386-9F27-4467-870E-637862685B43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107453295" sldId="256"/>
            <ac:spMk id="4" creationId="{6F389776-9AB7-48C9-B3CA-1CB24FAF13DE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107453295" sldId="256"/>
            <ac:spMk id="5" creationId="{88BDE003-39BF-4DA9-9911-2391C379E40B}"/>
          </ac:spMkLst>
        </pc:spChg>
      </pc:sldChg>
      <pc:sldChg chg="modSp new mod ord">
        <pc:chgData name="ya.rudakov2001@gmail.com" userId="da903c2e5138cd55" providerId="LiveId" clId="{D9B4D6F0-9C47-4E8B-BE1F-6950728F0937}" dt="2020-12-06T23:36:33.015" v="22759"/>
        <pc:sldMkLst>
          <pc:docMk/>
          <pc:sldMk cId="1195246589" sldId="257"/>
        </pc:sldMkLst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195246589" sldId="257"/>
            <ac:spMk id="2" creationId="{7B32A618-13E6-4704-B0B3-FDE07195399B}"/>
          </ac:spMkLst>
        </pc:spChg>
        <pc:spChg chg="mod">
          <ac:chgData name="ya.rudakov2001@gmail.com" userId="da903c2e5138cd55" providerId="LiveId" clId="{D9B4D6F0-9C47-4E8B-BE1F-6950728F0937}" dt="2020-12-06T21:46:55.136" v="20314" actId="20577"/>
          <ac:spMkLst>
            <pc:docMk/>
            <pc:sldMk cId="1195246589" sldId="257"/>
            <ac:spMk id="3" creationId="{6A55A455-05C9-4B89-854C-1716E3C33315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195246589" sldId="257"/>
            <ac:spMk id="4" creationId="{3EB2D02E-0681-4E8A-9F15-D309CE2F0B34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195246589" sldId="257"/>
            <ac:spMk id="5" creationId="{FF9E5B83-8A62-44E8-A816-A79796618A03}"/>
          </ac:spMkLst>
        </pc:spChg>
      </pc:sldChg>
      <pc:sldChg chg="new del ord">
        <pc:chgData name="ya.rudakov2001@gmail.com" userId="da903c2e5138cd55" providerId="LiveId" clId="{D9B4D6F0-9C47-4E8B-BE1F-6950728F0937}" dt="2020-11-19T19:59:43.678" v="46" actId="47"/>
        <pc:sldMkLst>
          <pc:docMk/>
          <pc:sldMk cId="2285194382" sldId="257"/>
        </pc:sldMkLst>
      </pc:sldChg>
      <pc:sldChg chg="new del">
        <pc:chgData name="ya.rudakov2001@gmail.com" userId="da903c2e5138cd55" providerId="LiveId" clId="{D9B4D6F0-9C47-4E8B-BE1F-6950728F0937}" dt="2020-11-19T19:50:00.120" v="22" actId="47"/>
        <pc:sldMkLst>
          <pc:docMk/>
          <pc:sldMk cId="3075967720" sldId="257"/>
        </pc:sldMkLst>
      </pc:sldChg>
      <pc:sldChg chg="new del">
        <pc:chgData name="ya.rudakov2001@gmail.com" userId="da903c2e5138cd55" providerId="LiveId" clId="{D9B4D6F0-9C47-4E8B-BE1F-6950728F0937}" dt="2020-11-19T19:48:37.465" v="12" actId="47"/>
        <pc:sldMkLst>
          <pc:docMk/>
          <pc:sldMk cId="3570486040" sldId="257"/>
        </pc:sldMkLst>
      </pc:sldChg>
      <pc:sldChg chg="new del">
        <pc:chgData name="ya.rudakov2001@gmail.com" userId="da903c2e5138cd55" providerId="LiveId" clId="{D9B4D6F0-9C47-4E8B-BE1F-6950728F0937}" dt="2020-11-19T19:59:44.714" v="48" actId="47"/>
        <pc:sldMkLst>
          <pc:docMk/>
          <pc:sldMk cId="842069999" sldId="258"/>
        </pc:sldMkLst>
      </pc:sldChg>
      <pc:sldChg chg="addSp delSp modSp new mod">
        <pc:chgData name="ya.rudakov2001@gmail.com" userId="da903c2e5138cd55" providerId="LiveId" clId="{D9B4D6F0-9C47-4E8B-BE1F-6950728F0937}" dt="2020-11-20T13:59:49.661" v="1348" actId="20577"/>
        <pc:sldMkLst>
          <pc:docMk/>
          <pc:sldMk cId="3123333549" sldId="258"/>
        </pc:sldMkLst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123333549" sldId="258"/>
            <ac:spMk id="2" creationId="{653DB3AD-EB86-4D58-B0AC-A844918B2934}"/>
          </ac:spMkLst>
        </pc:spChg>
        <pc:spChg chg="mod">
          <ac:chgData name="ya.rudakov2001@gmail.com" userId="da903c2e5138cd55" providerId="LiveId" clId="{D9B4D6F0-9C47-4E8B-BE1F-6950728F0937}" dt="2020-11-20T13:59:49.661" v="1348" actId="20577"/>
          <ac:spMkLst>
            <pc:docMk/>
            <pc:sldMk cId="3123333549" sldId="258"/>
            <ac:spMk id="3" creationId="{CBE39B0E-3489-4874-A322-8871266E489E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123333549" sldId="258"/>
            <ac:spMk id="4" creationId="{C900EA4C-6BEE-4BBB-A2E2-8B898C36246E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123333549" sldId="258"/>
            <ac:spMk id="5" creationId="{3CBDB5BF-1CB0-4A2C-94B3-3551DF186297}"/>
          </ac:spMkLst>
        </pc:spChg>
        <pc:picChg chg="add mod">
          <ac:chgData name="ya.rudakov2001@gmail.com" userId="da903c2e5138cd55" providerId="LiveId" clId="{D9B4D6F0-9C47-4E8B-BE1F-6950728F0937}" dt="2020-11-20T13:49:05.700" v="1055" actId="1076"/>
          <ac:picMkLst>
            <pc:docMk/>
            <pc:sldMk cId="3123333549" sldId="258"/>
            <ac:picMk id="6" creationId="{E39F5EB7-AC94-486B-8AF1-53DFD1DD3622}"/>
          </ac:picMkLst>
        </pc:picChg>
        <pc:picChg chg="add mod">
          <ac:chgData name="ya.rudakov2001@gmail.com" userId="da903c2e5138cd55" providerId="LiveId" clId="{D9B4D6F0-9C47-4E8B-BE1F-6950728F0937}" dt="2020-11-20T13:48:59.632" v="1050" actId="571"/>
          <ac:picMkLst>
            <pc:docMk/>
            <pc:sldMk cId="3123333549" sldId="258"/>
            <ac:picMk id="8" creationId="{BE7D04FD-69EE-4646-82F0-46B54D23C962}"/>
          </ac:picMkLst>
        </pc:picChg>
        <pc:picChg chg="add del mod">
          <ac:chgData name="ya.rudakov2001@gmail.com" userId="da903c2e5138cd55" providerId="LiveId" clId="{D9B4D6F0-9C47-4E8B-BE1F-6950728F0937}" dt="2020-11-20T13:45:18.141" v="1013" actId="478"/>
          <ac:picMkLst>
            <pc:docMk/>
            <pc:sldMk cId="3123333549" sldId="258"/>
            <ac:picMk id="1026" creationId="{C7B59D85-5786-4156-AC5B-DC1F0A647F09}"/>
          </ac:picMkLst>
        </pc:picChg>
      </pc:sldChg>
      <pc:sldChg chg="new del">
        <pc:chgData name="ya.rudakov2001@gmail.com" userId="da903c2e5138cd55" providerId="LiveId" clId="{D9B4D6F0-9C47-4E8B-BE1F-6950728F0937}" dt="2020-11-19T19:59:44.214" v="47" actId="47"/>
        <pc:sldMkLst>
          <pc:docMk/>
          <pc:sldMk cId="193078067" sldId="259"/>
        </pc:sldMkLst>
      </pc:sldChg>
      <pc:sldChg chg="new del">
        <pc:chgData name="ya.rudakov2001@gmail.com" userId="da903c2e5138cd55" providerId="LiveId" clId="{D9B4D6F0-9C47-4E8B-BE1F-6950728F0937}" dt="2020-11-19T20:23:38.090" v="741" actId="47"/>
        <pc:sldMkLst>
          <pc:docMk/>
          <pc:sldMk cId="1715638582" sldId="259"/>
        </pc:sldMkLst>
      </pc:sldChg>
      <pc:sldChg chg="addSp delSp modSp new mod delAnim modAnim">
        <pc:chgData name="ya.rudakov2001@gmail.com" userId="da903c2e5138cd55" providerId="LiveId" clId="{D9B4D6F0-9C47-4E8B-BE1F-6950728F0937}" dt="2020-11-20T19:31:06.625" v="1772" actId="1076"/>
        <pc:sldMkLst>
          <pc:docMk/>
          <pc:sldMk cId="3531623873" sldId="259"/>
        </pc:sldMkLst>
        <pc:spChg chg="mod">
          <ac:chgData name="ya.rudakov2001@gmail.com" userId="da903c2e5138cd55" providerId="LiveId" clId="{D9B4D6F0-9C47-4E8B-BE1F-6950728F0937}" dt="2020-11-20T19:15:50.534" v="1678" actId="1076"/>
          <ac:spMkLst>
            <pc:docMk/>
            <pc:sldMk cId="3531623873" sldId="259"/>
            <ac:spMk id="2" creationId="{45F473FB-72BA-4279-BFDC-817F2B8FDFDC}"/>
          </ac:spMkLst>
        </pc:spChg>
        <pc:spChg chg="mod">
          <ac:chgData name="ya.rudakov2001@gmail.com" userId="da903c2e5138cd55" providerId="LiveId" clId="{D9B4D6F0-9C47-4E8B-BE1F-6950728F0937}" dt="2020-11-20T19:27:07.683" v="1747" actId="20577"/>
          <ac:spMkLst>
            <pc:docMk/>
            <pc:sldMk cId="3531623873" sldId="259"/>
            <ac:spMk id="3" creationId="{49465FC7-1309-466B-8521-9F48EACDE35A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531623873" sldId="259"/>
            <ac:spMk id="4" creationId="{62F672D8-771F-4B6C-8FCB-40B1D0A310F2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531623873" sldId="259"/>
            <ac:spMk id="5" creationId="{92E3E83A-4F80-449A-92C1-5FEBB28C14DE}"/>
          </ac:spMkLst>
        </pc:spChg>
        <pc:graphicFrameChg chg="add del mod">
          <ac:chgData name="ya.rudakov2001@gmail.com" userId="da903c2e5138cd55" providerId="LiveId" clId="{D9B4D6F0-9C47-4E8B-BE1F-6950728F0937}" dt="2020-11-20T19:11:08.683" v="1637"/>
          <ac:graphicFrameMkLst>
            <pc:docMk/>
            <pc:sldMk cId="3531623873" sldId="259"/>
            <ac:graphicFrameMk id="6" creationId="{734ED195-B6A5-42E2-82C6-588FF372F39B}"/>
          </ac:graphicFrameMkLst>
        </pc:graphicFrameChg>
        <pc:picChg chg="add del mod">
          <ac:chgData name="ya.rudakov2001@gmail.com" userId="da903c2e5138cd55" providerId="LiveId" clId="{D9B4D6F0-9C47-4E8B-BE1F-6950728F0937}" dt="2020-11-20T19:19:48.243" v="1703" actId="478"/>
          <ac:picMkLst>
            <pc:docMk/>
            <pc:sldMk cId="3531623873" sldId="259"/>
            <ac:picMk id="8" creationId="{28153127-4958-4D44-A378-713E755BB534}"/>
          </ac:picMkLst>
        </pc:picChg>
        <pc:picChg chg="add mod">
          <ac:chgData name="ya.rudakov2001@gmail.com" userId="da903c2e5138cd55" providerId="LiveId" clId="{D9B4D6F0-9C47-4E8B-BE1F-6950728F0937}" dt="2020-11-20T19:31:06.625" v="1772" actId="1076"/>
          <ac:picMkLst>
            <pc:docMk/>
            <pc:sldMk cId="3531623873" sldId="259"/>
            <ac:picMk id="1026" creationId="{B1579C2C-4D38-4674-8FA7-6BC9F46B87DA}"/>
          </ac:picMkLst>
        </pc:picChg>
        <pc:picChg chg="add mod">
          <ac:chgData name="ya.rudakov2001@gmail.com" userId="da903c2e5138cd55" providerId="LiveId" clId="{D9B4D6F0-9C47-4E8B-BE1F-6950728F0937}" dt="2020-11-20T19:30:10.848" v="1763" actId="1076"/>
          <ac:picMkLst>
            <pc:docMk/>
            <pc:sldMk cId="3531623873" sldId="259"/>
            <ac:picMk id="1028" creationId="{3BA1E2FF-15E9-46FD-9269-8679855EAC38}"/>
          </ac:picMkLst>
        </pc:picChg>
        <pc:picChg chg="add mod">
          <ac:chgData name="ya.rudakov2001@gmail.com" userId="da903c2e5138cd55" providerId="LiveId" clId="{D9B4D6F0-9C47-4E8B-BE1F-6950728F0937}" dt="2020-11-20T19:30:06.880" v="1762" actId="1076"/>
          <ac:picMkLst>
            <pc:docMk/>
            <pc:sldMk cId="3531623873" sldId="259"/>
            <ac:picMk id="1030" creationId="{FCD2269E-338F-4DCE-A4D6-CCD647AA985F}"/>
          </ac:picMkLst>
        </pc:picChg>
        <pc:picChg chg="add mod">
          <ac:chgData name="ya.rudakov2001@gmail.com" userId="da903c2e5138cd55" providerId="LiveId" clId="{D9B4D6F0-9C47-4E8B-BE1F-6950728F0937}" dt="2020-11-20T19:30:14.714" v="1764" actId="1076"/>
          <ac:picMkLst>
            <pc:docMk/>
            <pc:sldMk cId="3531623873" sldId="259"/>
            <ac:picMk id="1032" creationId="{B5AED8AC-07E4-409D-8179-DC7251ECCDD6}"/>
          </ac:picMkLst>
        </pc:picChg>
        <pc:picChg chg="add del mod">
          <ac:chgData name="ya.rudakov2001@gmail.com" userId="da903c2e5138cd55" providerId="LiveId" clId="{D9B4D6F0-9C47-4E8B-BE1F-6950728F0937}" dt="2020-11-20T19:20:57.295" v="1714" actId="478"/>
          <ac:picMkLst>
            <pc:docMk/>
            <pc:sldMk cId="3531623873" sldId="259"/>
            <ac:picMk id="1034" creationId="{34393297-C7FE-4578-AAE3-E6567F6640F1}"/>
          </ac:picMkLst>
        </pc:picChg>
        <pc:picChg chg="add del mod">
          <ac:chgData name="ya.rudakov2001@gmail.com" userId="da903c2e5138cd55" providerId="LiveId" clId="{D9B4D6F0-9C47-4E8B-BE1F-6950728F0937}" dt="2020-11-20T19:20:09.713" v="1712"/>
          <ac:picMkLst>
            <pc:docMk/>
            <pc:sldMk cId="3531623873" sldId="259"/>
            <ac:picMk id="1036" creationId="{99933E51-6FB0-4A25-A368-C6F3D8124985}"/>
          </ac:picMkLst>
        </pc:picChg>
        <pc:picChg chg="add del mod">
          <ac:chgData name="ya.rudakov2001@gmail.com" userId="da903c2e5138cd55" providerId="LiveId" clId="{D9B4D6F0-9C47-4E8B-BE1F-6950728F0937}" dt="2020-11-20T19:21:22.692" v="1720" actId="478"/>
          <ac:picMkLst>
            <pc:docMk/>
            <pc:sldMk cId="3531623873" sldId="259"/>
            <ac:picMk id="1038" creationId="{AF1085E7-ACFB-491D-B35E-4DFEB1620337}"/>
          </ac:picMkLst>
        </pc:picChg>
        <pc:picChg chg="add del">
          <ac:chgData name="ya.rudakov2001@gmail.com" userId="da903c2e5138cd55" providerId="LiveId" clId="{D9B4D6F0-9C47-4E8B-BE1F-6950728F0937}" dt="2020-11-20T19:21:21.531" v="1719"/>
          <ac:picMkLst>
            <pc:docMk/>
            <pc:sldMk cId="3531623873" sldId="259"/>
            <ac:picMk id="1040" creationId="{34695027-19A0-43B2-A2CF-ABB771642A82}"/>
          </ac:picMkLst>
        </pc:picChg>
        <pc:picChg chg="add mod">
          <ac:chgData name="ya.rudakov2001@gmail.com" userId="da903c2e5138cd55" providerId="LiveId" clId="{D9B4D6F0-9C47-4E8B-BE1F-6950728F0937}" dt="2020-11-20T19:31:04.175" v="1771" actId="167"/>
          <ac:picMkLst>
            <pc:docMk/>
            <pc:sldMk cId="3531623873" sldId="259"/>
            <ac:picMk id="1042" creationId="{7D7E6F31-432F-4DF8-B881-A7063B9F708C}"/>
          </ac:picMkLst>
        </pc:picChg>
        <pc:picChg chg="add mod">
          <ac:chgData name="ya.rudakov2001@gmail.com" userId="da903c2e5138cd55" providerId="LiveId" clId="{D9B4D6F0-9C47-4E8B-BE1F-6950728F0937}" dt="2020-11-20T19:30:24.656" v="1768" actId="167"/>
          <ac:picMkLst>
            <pc:docMk/>
            <pc:sldMk cId="3531623873" sldId="259"/>
            <ac:picMk id="1044" creationId="{AD59F1AB-4585-4FD6-93A5-1FB089880CBC}"/>
          </ac:picMkLst>
        </pc:picChg>
      </pc:sldChg>
      <pc:sldChg chg="addSp delSp modSp new mod">
        <pc:chgData name="ya.rudakov2001@gmail.com" userId="da903c2e5138cd55" providerId="LiveId" clId="{D9B4D6F0-9C47-4E8B-BE1F-6950728F0937}" dt="2020-11-20T13:52:32.913" v="1133" actId="20577"/>
        <pc:sldMkLst>
          <pc:docMk/>
          <pc:sldMk cId="3016433236" sldId="260"/>
        </pc:sldMkLst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016433236" sldId="260"/>
            <ac:spMk id="2" creationId="{AB28E594-0851-4B76-BF56-05FE3D237AF8}"/>
          </ac:spMkLst>
        </pc:spChg>
        <pc:spChg chg="mod">
          <ac:chgData name="ya.rudakov2001@gmail.com" userId="da903c2e5138cd55" providerId="LiveId" clId="{D9B4D6F0-9C47-4E8B-BE1F-6950728F0937}" dt="2020-11-20T13:52:32.913" v="1133" actId="20577"/>
          <ac:spMkLst>
            <pc:docMk/>
            <pc:sldMk cId="3016433236" sldId="260"/>
            <ac:spMk id="3" creationId="{EFFAB318-7731-467A-AE70-CF478A5D4B34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016433236" sldId="260"/>
            <ac:spMk id="4" creationId="{31C1005C-F0B6-4B56-8DDB-B2E01567FF44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3016433236" sldId="260"/>
            <ac:spMk id="5" creationId="{FE7DB732-CB75-4345-9125-07BE7356DCDB}"/>
          </ac:spMkLst>
        </pc:spChg>
        <pc:spChg chg="add del mod">
          <ac:chgData name="ya.rudakov2001@gmail.com" userId="da903c2e5138cd55" providerId="LiveId" clId="{D9B4D6F0-9C47-4E8B-BE1F-6950728F0937}" dt="2020-11-20T13:48:05.341" v="1042" actId="478"/>
          <ac:spMkLst>
            <pc:docMk/>
            <pc:sldMk cId="3016433236" sldId="260"/>
            <ac:spMk id="10" creationId="{E2C74012-F802-4801-B6F5-F09ED50141EE}"/>
          </ac:spMkLst>
        </pc:spChg>
        <pc:picChg chg="add del mod">
          <ac:chgData name="ya.rudakov2001@gmail.com" userId="da903c2e5138cd55" providerId="LiveId" clId="{D9B4D6F0-9C47-4E8B-BE1F-6950728F0937}" dt="2020-11-20T13:47:11.365" v="1029" actId="478"/>
          <ac:picMkLst>
            <pc:docMk/>
            <pc:sldMk cId="3016433236" sldId="260"/>
            <ac:picMk id="2050" creationId="{E5EAF190-7500-4608-A90D-D7B5C481138F}"/>
          </ac:picMkLst>
        </pc:picChg>
        <pc:picChg chg="add del">
          <ac:chgData name="ya.rudakov2001@gmail.com" userId="da903c2e5138cd55" providerId="LiveId" clId="{D9B4D6F0-9C47-4E8B-BE1F-6950728F0937}" dt="2020-11-20T13:47:36.755" v="1035" actId="478"/>
          <ac:picMkLst>
            <pc:docMk/>
            <pc:sldMk cId="3016433236" sldId="260"/>
            <ac:picMk id="2052" creationId="{F5DF94AB-0674-429A-AEDE-4EA2DCC12AC2}"/>
          </ac:picMkLst>
        </pc:picChg>
        <pc:picChg chg="add del mod">
          <ac:chgData name="ya.rudakov2001@gmail.com" userId="da903c2e5138cd55" providerId="LiveId" clId="{D9B4D6F0-9C47-4E8B-BE1F-6950728F0937}" dt="2020-11-20T13:47:46.324" v="1039" actId="478"/>
          <ac:picMkLst>
            <pc:docMk/>
            <pc:sldMk cId="3016433236" sldId="260"/>
            <ac:picMk id="2054" creationId="{F76B79FA-3ABA-4955-A218-63473BE62F5B}"/>
          </ac:picMkLst>
        </pc:picChg>
        <pc:picChg chg="add del mod">
          <ac:chgData name="ya.rudakov2001@gmail.com" userId="da903c2e5138cd55" providerId="LiveId" clId="{D9B4D6F0-9C47-4E8B-BE1F-6950728F0937}" dt="2020-11-20T13:50:37.781" v="1064" actId="478"/>
          <ac:picMkLst>
            <pc:docMk/>
            <pc:sldMk cId="3016433236" sldId="260"/>
            <ac:picMk id="2056" creationId="{BBC40D27-F57E-44AB-B2FE-56C1ABCDD177}"/>
          </ac:picMkLst>
        </pc:picChg>
        <pc:picChg chg="add mod">
          <ac:chgData name="ya.rudakov2001@gmail.com" userId="da903c2e5138cd55" providerId="LiveId" clId="{D9B4D6F0-9C47-4E8B-BE1F-6950728F0937}" dt="2020-11-20T13:52:13.596" v="1093" actId="1076"/>
          <ac:picMkLst>
            <pc:docMk/>
            <pc:sldMk cId="3016433236" sldId="260"/>
            <ac:picMk id="2058" creationId="{D4FF7751-9841-4288-A8FB-10F9D2784984}"/>
          </ac:picMkLst>
        </pc:picChg>
      </pc:sldChg>
      <pc:sldChg chg="addSp modSp new mod ord">
        <pc:chgData name="ya.rudakov2001@gmail.com" userId="da903c2e5138cd55" providerId="LiveId" clId="{D9B4D6F0-9C47-4E8B-BE1F-6950728F0937}" dt="2020-12-06T21:47:05.494" v="20322" actId="113"/>
        <pc:sldMkLst>
          <pc:docMk/>
          <pc:sldMk cId="1697637959" sldId="261"/>
        </pc:sldMkLst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697637959" sldId="261"/>
            <ac:spMk id="2" creationId="{0DA14146-0D94-4A31-B8F5-CB32541374DF}"/>
          </ac:spMkLst>
        </pc:spChg>
        <pc:spChg chg="mod">
          <ac:chgData name="ya.rudakov2001@gmail.com" userId="da903c2e5138cd55" providerId="LiveId" clId="{D9B4D6F0-9C47-4E8B-BE1F-6950728F0937}" dt="2020-12-06T21:47:05.494" v="20322" actId="113"/>
          <ac:spMkLst>
            <pc:docMk/>
            <pc:sldMk cId="1697637959" sldId="261"/>
            <ac:spMk id="3" creationId="{F694B7DF-53E5-42ED-9BB7-AA70B13E3038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697637959" sldId="261"/>
            <ac:spMk id="4" creationId="{5C160747-9957-4824-85C1-1AFBE8F65432}"/>
          </ac:spMkLst>
        </pc:spChg>
        <pc:spChg chg="mod">
          <ac:chgData name="ya.rudakov2001@gmail.com" userId="da903c2e5138cd55" providerId="LiveId" clId="{D9B4D6F0-9C47-4E8B-BE1F-6950728F0937}" dt="2020-11-20T13:48:23.698" v="1045"/>
          <ac:spMkLst>
            <pc:docMk/>
            <pc:sldMk cId="1697637959" sldId="261"/>
            <ac:spMk id="5" creationId="{46528A2D-6C4D-4655-A98C-10537C1A4138}"/>
          </ac:spMkLst>
        </pc:spChg>
        <pc:picChg chg="add mod">
          <ac:chgData name="ya.rudakov2001@gmail.com" userId="da903c2e5138cd55" providerId="LiveId" clId="{D9B4D6F0-9C47-4E8B-BE1F-6950728F0937}" dt="2020-11-20T13:56:51.247" v="1307" actId="1076"/>
          <ac:picMkLst>
            <pc:docMk/>
            <pc:sldMk cId="1697637959" sldId="261"/>
            <ac:picMk id="3074" creationId="{A10F9E06-CF0D-4B15-939B-83254B96A8CB}"/>
          </ac:picMkLst>
        </pc:picChg>
      </pc:sldChg>
      <pc:sldChg chg="addSp delSp modSp new del mod modAnim">
        <pc:chgData name="ya.rudakov2001@gmail.com" userId="da903c2e5138cd55" providerId="LiveId" clId="{D9B4D6F0-9C47-4E8B-BE1F-6950728F0937}" dt="2020-11-21T14:14:41.266" v="3134" actId="47"/>
        <pc:sldMkLst>
          <pc:docMk/>
          <pc:sldMk cId="3452588045" sldId="262"/>
        </pc:sldMkLst>
        <pc:spChg chg="mod">
          <ac:chgData name="ya.rudakov2001@gmail.com" userId="da903c2e5138cd55" providerId="LiveId" clId="{D9B4D6F0-9C47-4E8B-BE1F-6950728F0937}" dt="2020-11-20T19:33:11.999" v="1787" actId="20577"/>
          <ac:spMkLst>
            <pc:docMk/>
            <pc:sldMk cId="3452588045" sldId="262"/>
            <ac:spMk id="2" creationId="{E370C20A-485B-454F-9183-776D28EB26E9}"/>
          </ac:spMkLst>
        </pc:spChg>
        <pc:spChg chg="del">
          <ac:chgData name="ya.rudakov2001@gmail.com" userId="da903c2e5138cd55" providerId="LiveId" clId="{D9B4D6F0-9C47-4E8B-BE1F-6950728F0937}" dt="2020-11-20T19:54:15.118" v="1792" actId="478"/>
          <ac:spMkLst>
            <pc:docMk/>
            <pc:sldMk cId="3452588045" sldId="262"/>
            <ac:spMk id="3" creationId="{28A411FB-DCCF-4BB3-A7D3-CC4F4FAEE560}"/>
          </ac:spMkLst>
        </pc:spChg>
        <pc:spChg chg="add del">
          <ac:chgData name="ya.rudakov2001@gmail.com" userId="da903c2e5138cd55" providerId="LiveId" clId="{D9B4D6F0-9C47-4E8B-BE1F-6950728F0937}" dt="2020-11-20T19:51:30.294" v="1789" actId="11529"/>
          <ac:spMkLst>
            <pc:docMk/>
            <pc:sldMk cId="3452588045" sldId="262"/>
            <ac:spMk id="6" creationId="{77DFAE1E-FAEF-40A2-8502-2D61D5B7FB31}"/>
          </ac:spMkLst>
        </pc:spChg>
        <pc:spChg chg="add mod">
          <ac:chgData name="ya.rudakov2001@gmail.com" userId="da903c2e5138cd55" providerId="LiveId" clId="{D9B4D6F0-9C47-4E8B-BE1F-6950728F0937}" dt="2020-11-20T20:01:46.722" v="1962" actId="1076"/>
          <ac:spMkLst>
            <pc:docMk/>
            <pc:sldMk cId="3452588045" sldId="262"/>
            <ac:spMk id="7" creationId="{7A3C66D5-156C-420F-BAAD-510D35788069}"/>
          </ac:spMkLst>
        </pc:spChg>
        <pc:spChg chg="add mod">
          <ac:chgData name="ya.rudakov2001@gmail.com" userId="da903c2e5138cd55" providerId="LiveId" clId="{D9B4D6F0-9C47-4E8B-BE1F-6950728F0937}" dt="2020-11-20T20:01:17.325" v="1958" actId="1076"/>
          <ac:spMkLst>
            <pc:docMk/>
            <pc:sldMk cId="3452588045" sldId="262"/>
            <ac:spMk id="9" creationId="{1354FDE9-61C0-4B92-B385-77D13ABD5ED3}"/>
          </ac:spMkLst>
        </pc:spChg>
        <pc:spChg chg="add mod">
          <ac:chgData name="ya.rudakov2001@gmail.com" userId="da903c2e5138cd55" providerId="LiveId" clId="{D9B4D6F0-9C47-4E8B-BE1F-6950728F0937}" dt="2020-11-20T20:06:11.120" v="1998" actId="1076"/>
          <ac:spMkLst>
            <pc:docMk/>
            <pc:sldMk cId="3452588045" sldId="262"/>
            <ac:spMk id="10" creationId="{35CFE370-D678-4E5C-8B0E-EBB80748E9D1}"/>
          </ac:spMkLst>
        </pc:spChg>
        <pc:grpChg chg="add mod">
          <ac:chgData name="ya.rudakov2001@gmail.com" userId="da903c2e5138cd55" providerId="LiveId" clId="{D9B4D6F0-9C47-4E8B-BE1F-6950728F0937}" dt="2020-11-20T20:01:46.722" v="1962" actId="1076"/>
          <ac:grpSpMkLst>
            <pc:docMk/>
            <pc:sldMk cId="3452588045" sldId="262"/>
            <ac:grpSpMk id="8" creationId="{9FD63980-A94A-493A-889E-288C2EE02326}"/>
          </ac:grpSpMkLst>
        </pc:grpChg>
        <pc:grpChg chg="add mod">
          <ac:chgData name="ya.rudakov2001@gmail.com" userId="da903c2e5138cd55" providerId="LiveId" clId="{D9B4D6F0-9C47-4E8B-BE1F-6950728F0937}" dt="2020-11-20T20:06:11.120" v="1998" actId="1076"/>
          <ac:grpSpMkLst>
            <pc:docMk/>
            <pc:sldMk cId="3452588045" sldId="262"/>
            <ac:grpSpMk id="11" creationId="{2454B745-47FB-4E3A-BE73-E996FE28B9C9}"/>
          </ac:grpSpMkLst>
        </pc:grpChg>
        <pc:picChg chg="add mod">
          <ac:chgData name="ya.rudakov2001@gmail.com" userId="da903c2e5138cd55" providerId="LiveId" clId="{D9B4D6F0-9C47-4E8B-BE1F-6950728F0937}" dt="2020-11-20T20:01:46.722" v="1962" actId="1076"/>
          <ac:picMkLst>
            <pc:docMk/>
            <pc:sldMk cId="3452588045" sldId="262"/>
            <ac:picMk id="2050" creationId="{6FFCB7C5-671C-4729-B054-CC1EE1FBDC1D}"/>
          </ac:picMkLst>
        </pc:picChg>
        <pc:picChg chg="add mod">
          <ac:chgData name="ya.rudakov2001@gmail.com" userId="da903c2e5138cd55" providerId="LiveId" clId="{D9B4D6F0-9C47-4E8B-BE1F-6950728F0937}" dt="2020-11-20T20:06:11.120" v="1998" actId="1076"/>
          <ac:picMkLst>
            <pc:docMk/>
            <pc:sldMk cId="3452588045" sldId="262"/>
            <ac:picMk id="2052" creationId="{FF7C6CC9-64B6-409A-A3C5-580B681D1BF0}"/>
          </ac:picMkLst>
        </pc:picChg>
      </pc:sldChg>
      <pc:sldChg chg="addSp delSp modSp new del mod modAnim">
        <pc:chgData name="ya.rudakov2001@gmail.com" userId="da903c2e5138cd55" providerId="LiveId" clId="{D9B4D6F0-9C47-4E8B-BE1F-6950728F0937}" dt="2020-11-20T20:06:44.278" v="2008" actId="47"/>
        <pc:sldMkLst>
          <pc:docMk/>
          <pc:sldMk cId="3137064378" sldId="263"/>
        </pc:sldMkLst>
        <pc:spChg chg="del">
          <ac:chgData name="ya.rudakov2001@gmail.com" userId="da903c2e5138cd55" providerId="LiveId" clId="{D9B4D6F0-9C47-4E8B-BE1F-6950728F0937}" dt="2020-11-20T20:06:20.741" v="2000" actId="478"/>
          <ac:spMkLst>
            <pc:docMk/>
            <pc:sldMk cId="3137064378" sldId="263"/>
            <ac:spMk id="2" creationId="{ED408DE6-EF45-4DB5-972A-BEE5EF06CF6A}"/>
          </ac:spMkLst>
        </pc:spChg>
        <pc:spChg chg="del">
          <ac:chgData name="ya.rudakov2001@gmail.com" userId="da903c2e5138cd55" providerId="LiveId" clId="{D9B4D6F0-9C47-4E8B-BE1F-6950728F0937}" dt="2020-11-20T20:06:22.027" v="2001" actId="478"/>
          <ac:spMkLst>
            <pc:docMk/>
            <pc:sldMk cId="3137064378" sldId="263"/>
            <ac:spMk id="3" creationId="{13ACDA3E-E648-41F2-A3D8-D33125C19027}"/>
          </ac:spMkLst>
        </pc:spChg>
        <pc:spChg chg="mod">
          <ac:chgData name="ya.rudakov2001@gmail.com" userId="da903c2e5138cd55" providerId="LiveId" clId="{D9B4D6F0-9C47-4E8B-BE1F-6950728F0937}" dt="2020-11-20T20:06:38.311" v="2006" actId="1076"/>
          <ac:spMkLst>
            <pc:docMk/>
            <pc:sldMk cId="3137064378" sldId="263"/>
            <ac:spMk id="8" creationId="{9797EA68-62F3-4600-AC4B-D4B315EF42F0}"/>
          </ac:spMkLst>
        </pc:spChg>
        <pc:spChg chg="mod">
          <ac:chgData name="ya.rudakov2001@gmail.com" userId="da903c2e5138cd55" providerId="LiveId" clId="{D9B4D6F0-9C47-4E8B-BE1F-6950728F0937}" dt="2020-11-20T20:06:36.936" v="2005"/>
          <ac:spMkLst>
            <pc:docMk/>
            <pc:sldMk cId="3137064378" sldId="263"/>
            <ac:spMk id="11" creationId="{9037D1CA-0E4A-41B3-BEB4-1B182D86E78A}"/>
          </ac:spMkLst>
        </pc:spChg>
        <pc:grpChg chg="add mod">
          <ac:chgData name="ya.rudakov2001@gmail.com" userId="da903c2e5138cd55" providerId="LiveId" clId="{D9B4D6F0-9C47-4E8B-BE1F-6950728F0937}" dt="2020-11-20T20:06:38.311" v="2006" actId="1076"/>
          <ac:grpSpMkLst>
            <pc:docMk/>
            <pc:sldMk cId="3137064378" sldId="263"/>
            <ac:grpSpMk id="6" creationId="{B48D9975-BC7F-4D03-9F74-B8CFAFBAF079}"/>
          </ac:grpSpMkLst>
        </pc:grpChg>
        <pc:grpChg chg="add mod">
          <ac:chgData name="ya.rudakov2001@gmail.com" userId="da903c2e5138cd55" providerId="LiveId" clId="{D9B4D6F0-9C47-4E8B-BE1F-6950728F0937}" dt="2020-11-20T20:06:36.936" v="2005"/>
          <ac:grpSpMkLst>
            <pc:docMk/>
            <pc:sldMk cId="3137064378" sldId="263"/>
            <ac:grpSpMk id="9" creationId="{032524F8-74B9-4238-85E9-20D20D9B72AD}"/>
          </ac:grpSpMkLst>
        </pc:grpChg>
        <pc:picChg chg="mod">
          <ac:chgData name="ya.rudakov2001@gmail.com" userId="da903c2e5138cd55" providerId="LiveId" clId="{D9B4D6F0-9C47-4E8B-BE1F-6950728F0937}" dt="2020-11-20T20:06:38.311" v="2006" actId="1076"/>
          <ac:picMkLst>
            <pc:docMk/>
            <pc:sldMk cId="3137064378" sldId="263"/>
            <ac:picMk id="7" creationId="{087C5BA8-0F50-48C6-8881-5D332BA86B78}"/>
          </ac:picMkLst>
        </pc:picChg>
        <pc:picChg chg="mod">
          <ac:chgData name="ya.rudakov2001@gmail.com" userId="da903c2e5138cd55" providerId="LiveId" clId="{D9B4D6F0-9C47-4E8B-BE1F-6950728F0937}" dt="2020-11-20T20:06:36.936" v="2005"/>
          <ac:picMkLst>
            <pc:docMk/>
            <pc:sldMk cId="3137064378" sldId="263"/>
            <ac:picMk id="10" creationId="{62470930-ED33-4C21-A636-69D90462AC30}"/>
          </ac:picMkLst>
        </pc:picChg>
      </pc:sldChg>
      <pc:sldChg chg="addSp delSp modSp add mod ord delAnim modAnim">
        <pc:chgData name="ya.rudakov2001@gmail.com" userId="da903c2e5138cd55" providerId="LiveId" clId="{D9B4D6F0-9C47-4E8B-BE1F-6950728F0937}" dt="2020-11-21T15:23:12.708" v="3546"/>
        <pc:sldMkLst>
          <pc:docMk/>
          <pc:sldMk cId="4246941335" sldId="264"/>
        </pc:sldMkLst>
        <pc:spChg chg="ord">
          <ac:chgData name="ya.rudakov2001@gmail.com" userId="da903c2e5138cd55" providerId="LiveId" clId="{D9B4D6F0-9C47-4E8B-BE1F-6950728F0937}" dt="2020-11-20T20:54:35.077" v="2891" actId="167"/>
          <ac:spMkLst>
            <pc:docMk/>
            <pc:sldMk cId="4246941335" sldId="264"/>
            <ac:spMk id="2" creationId="{E370C20A-485B-454F-9183-776D28EB26E9}"/>
          </ac:spMkLst>
        </pc:spChg>
        <pc:spChg chg="add del mod">
          <ac:chgData name="ya.rudakov2001@gmail.com" userId="da903c2e5138cd55" providerId="LiveId" clId="{D9B4D6F0-9C47-4E8B-BE1F-6950728F0937}" dt="2020-11-20T20:09:33.112" v="2039" actId="767"/>
          <ac:spMkLst>
            <pc:docMk/>
            <pc:sldMk cId="4246941335" sldId="264"/>
            <ac:spMk id="3" creationId="{3B97798C-1990-4798-9DF1-215FB5B82012}"/>
          </ac:spMkLst>
        </pc:spChg>
        <pc:spChg chg="add del mod">
          <ac:chgData name="ya.rudakov2001@gmail.com" userId="da903c2e5138cd55" providerId="LiveId" clId="{D9B4D6F0-9C47-4E8B-BE1F-6950728F0937}" dt="2020-11-20T20:09:54.419" v="2053" actId="478"/>
          <ac:spMkLst>
            <pc:docMk/>
            <pc:sldMk cId="4246941335" sldId="264"/>
            <ac:spMk id="6" creationId="{896A14E7-7CCD-41C7-87CC-CCBB4CFA6B97}"/>
          </ac:spMkLst>
        </pc:spChg>
        <pc:spChg chg="del mod topLvl">
          <ac:chgData name="ya.rudakov2001@gmail.com" userId="da903c2e5138cd55" providerId="LiveId" clId="{D9B4D6F0-9C47-4E8B-BE1F-6950728F0937}" dt="2020-11-20T20:10:36.843" v="2088" actId="478"/>
          <ac:spMkLst>
            <pc:docMk/>
            <pc:sldMk cId="4246941335" sldId="264"/>
            <ac:spMk id="7" creationId="{7A3C66D5-156C-420F-BAAD-510D35788069}"/>
          </ac:spMkLst>
        </pc:spChg>
        <pc:spChg chg="del">
          <ac:chgData name="ya.rudakov2001@gmail.com" userId="da903c2e5138cd55" providerId="LiveId" clId="{D9B4D6F0-9C47-4E8B-BE1F-6950728F0937}" dt="2020-11-20T20:06:47.212" v="2009" actId="478"/>
          <ac:spMkLst>
            <pc:docMk/>
            <pc:sldMk cId="4246941335" sldId="264"/>
            <ac:spMk id="9" creationId="{1354FDE9-61C0-4B92-B385-77D13ABD5ED3}"/>
          </ac:spMkLst>
        </pc:spChg>
        <pc:spChg chg="del mod topLvl">
          <ac:chgData name="ya.rudakov2001@gmail.com" userId="da903c2e5138cd55" providerId="LiveId" clId="{D9B4D6F0-9C47-4E8B-BE1F-6950728F0937}" dt="2020-11-20T20:10:38.068" v="2089" actId="478"/>
          <ac:spMkLst>
            <pc:docMk/>
            <pc:sldMk cId="4246941335" sldId="264"/>
            <ac:spMk id="10" creationId="{35CFE370-D678-4E5C-8B0E-EBB80748E9D1}"/>
          </ac:spMkLst>
        </pc:spChg>
        <pc:spChg chg="add del mod">
          <ac:chgData name="ya.rudakov2001@gmail.com" userId="da903c2e5138cd55" providerId="LiveId" clId="{D9B4D6F0-9C47-4E8B-BE1F-6950728F0937}" dt="2020-11-20T20:31:35.022" v="2519" actId="478"/>
          <ac:spMkLst>
            <pc:docMk/>
            <pc:sldMk cId="4246941335" sldId="264"/>
            <ac:spMk id="12" creationId="{E7432329-89F8-4BEC-88C9-EBB35A228713}"/>
          </ac:spMkLst>
        </pc:spChg>
        <pc:spChg chg="add del mod">
          <ac:chgData name="ya.rudakov2001@gmail.com" userId="da903c2e5138cd55" providerId="LiveId" clId="{D9B4D6F0-9C47-4E8B-BE1F-6950728F0937}" dt="2020-11-20T20:31:35.022" v="2519" actId="478"/>
          <ac:spMkLst>
            <pc:docMk/>
            <pc:sldMk cId="4246941335" sldId="264"/>
            <ac:spMk id="13" creationId="{AD30436D-5736-4888-906E-49A3A2192654}"/>
          </ac:spMkLst>
        </pc:spChg>
        <pc:spChg chg="add del mod">
          <ac:chgData name="ya.rudakov2001@gmail.com" userId="da903c2e5138cd55" providerId="LiveId" clId="{D9B4D6F0-9C47-4E8B-BE1F-6950728F0937}" dt="2020-11-20T20:31:35.022" v="2519" actId="478"/>
          <ac:spMkLst>
            <pc:docMk/>
            <pc:sldMk cId="4246941335" sldId="264"/>
            <ac:spMk id="14" creationId="{EBC1E7C8-15FD-4ECF-AE18-8ECB82619B01}"/>
          </ac:spMkLst>
        </pc:spChg>
        <pc:spChg chg="add del mod">
          <ac:chgData name="ya.rudakov2001@gmail.com" userId="da903c2e5138cd55" providerId="LiveId" clId="{D9B4D6F0-9C47-4E8B-BE1F-6950728F0937}" dt="2020-11-20T20:31:35.022" v="2519" actId="478"/>
          <ac:spMkLst>
            <pc:docMk/>
            <pc:sldMk cId="4246941335" sldId="264"/>
            <ac:spMk id="17" creationId="{21A8E937-E3CC-4104-8F3A-B9C6FC336D0A}"/>
          </ac:spMkLst>
        </pc:spChg>
        <pc:spChg chg="add del mod">
          <ac:chgData name="ya.rudakov2001@gmail.com" userId="da903c2e5138cd55" providerId="LiveId" clId="{D9B4D6F0-9C47-4E8B-BE1F-6950728F0937}" dt="2020-11-20T20:31:35.022" v="2519" actId="478"/>
          <ac:spMkLst>
            <pc:docMk/>
            <pc:sldMk cId="4246941335" sldId="264"/>
            <ac:spMk id="18" creationId="{47B3BAEC-59F8-4D1F-A83C-F4CC7A222B8F}"/>
          </ac:spMkLst>
        </pc:spChg>
        <pc:spChg chg="add del mod">
          <ac:chgData name="ya.rudakov2001@gmail.com" userId="da903c2e5138cd55" providerId="LiveId" clId="{D9B4D6F0-9C47-4E8B-BE1F-6950728F0937}" dt="2020-11-20T20:31:35.022" v="2519" actId="478"/>
          <ac:spMkLst>
            <pc:docMk/>
            <pc:sldMk cId="4246941335" sldId="264"/>
            <ac:spMk id="19" creationId="{38270424-922A-4C77-A828-DFA5B6CF77BD}"/>
          </ac:spMkLst>
        </pc:spChg>
        <pc:spChg chg="add mod topLvl">
          <ac:chgData name="ya.rudakov2001@gmail.com" userId="da903c2e5138cd55" providerId="LiveId" clId="{D9B4D6F0-9C47-4E8B-BE1F-6950728F0937}" dt="2020-11-20T21:10:52.658" v="2994" actId="164"/>
          <ac:spMkLst>
            <pc:docMk/>
            <pc:sldMk cId="4246941335" sldId="264"/>
            <ac:spMk id="20" creationId="{38ECADFF-6798-4BEA-AD0D-E48B84B23EA1}"/>
          </ac:spMkLst>
        </pc:spChg>
        <pc:spChg chg="add mod">
          <ac:chgData name="ya.rudakov2001@gmail.com" userId="da903c2e5138cd55" providerId="LiveId" clId="{D9B4D6F0-9C47-4E8B-BE1F-6950728F0937}" dt="2020-11-20T20:46:56.819" v="2844" actId="164"/>
          <ac:spMkLst>
            <pc:docMk/>
            <pc:sldMk cId="4246941335" sldId="264"/>
            <ac:spMk id="21" creationId="{65013AE0-7A6D-42C3-90AE-A3A13EE2E230}"/>
          </ac:spMkLst>
        </pc:spChg>
        <pc:spChg chg="add mod">
          <ac:chgData name="ya.rudakov2001@gmail.com" userId="da903c2e5138cd55" providerId="LiveId" clId="{D9B4D6F0-9C47-4E8B-BE1F-6950728F0937}" dt="2020-11-20T20:47:07.873" v="2845" actId="164"/>
          <ac:spMkLst>
            <pc:docMk/>
            <pc:sldMk cId="4246941335" sldId="264"/>
            <ac:spMk id="22" creationId="{B6748D7D-052E-4F8A-B0D7-545F5C816E1F}"/>
          </ac:spMkLst>
        </pc:spChg>
        <pc:spChg chg="add del mod">
          <ac:chgData name="ya.rudakov2001@gmail.com" userId="da903c2e5138cd55" providerId="LiveId" clId="{D9B4D6F0-9C47-4E8B-BE1F-6950728F0937}" dt="2020-11-20T20:30:44.631" v="2448" actId="478"/>
          <ac:spMkLst>
            <pc:docMk/>
            <pc:sldMk cId="4246941335" sldId="264"/>
            <ac:spMk id="23" creationId="{B91DEEE6-88D4-499E-A327-CE37F7CB4AFB}"/>
          </ac:spMkLst>
        </pc:spChg>
        <pc:spChg chg="add del mod">
          <ac:chgData name="ya.rudakov2001@gmail.com" userId="da903c2e5138cd55" providerId="LiveId" clId="{D9B4D6F0-9C47-4E8B-BE1F-6950728F0937}" dt="2020-11-20T20:40:31.598" v="2670"/>
          <ac:spMkLst>
            <pc:docMk/>
            <pc:sldMk cId="4246941335" sldId="264"/>
            <ac:spMk id="28" creationId="{AD2EC6D4-C90B-4A08-B8CB-D248044BC092}"/>
          </ac:spMkLst>
        </pc:spChg>
        <pc:spChg chg="add del">
          <ac:chgData name="ya.rudakov2001@gmail.com" userId="da903c2e5138cd55" providerId="LiveId" clId="{D9B4D6F0-9C47-4E8B-BE1F-6950728F0937}" dt="2020-11-20T20:40:37.117" v="2674"/>
          <ac:spMkLst>
            <pc:docMk/>
            <pc:sldMk cId="4246941335" sldId="264"/>
            <ac:spMk id="29" creationId="{A7FAF452-11D1-45AF-8E54-158510CEE37B}"/>
          </ac:spMkLst>
        </pc:spChg>
        <pc:spChg chg="add del">
          <ac:chgData name="ya.rudakov2001@gmail.com" userId="da903c2e5138cd55" providerId="LiveId" clId="{D9B4D6F0-9C47-4E8B-BE1F-6950728F0937}" dt="2020-11-20T20:40:42.652" v="2678"/>
          <ac:spMkLst>
            <pc:docMk/>
            <pc:sldMk cId="4246941335" sldId="264"/>
            <ac:spMk id="30" creationId="{13641CBF-51EE-4FCB-A584-4D197FDDB220}"/>
          </ac:spMkLst>
        </pc:spChg>
        <pc:spChg chg="add mod">
          <ac:chgData name="ya.rudakov2001@gmail.com" userId="da903c2e5138cd55" providerId="LiveId" clId="{D9B4D6F0-9C47-4E8B-BE1F-6950728F0937}" dt="2020-11-20T20:47:17.567" v="2846" actId="164"/>
          <ac:spMkLst>
            <pc:docMk/>
            <pc:sldMk cId="4246941335" sldId="264"/>
            <ac:spMk id="42" creationId="{7EA9C496-2839-49E6-88EB-DFB6E9E2383E}"/>
          </ac:spMkLst>
        </pc:spChg>
        <pc:spChg chg="add mod">
          <ac:chgData name="ya.rudakov2001@gmail.com" userId="da903c2e5138cd55" providerId="LiveId" clId="{D9B4D6F0-9C47-4E8B-BE1F-6950728F0937}" dt="2020-11-20T20:47:23.852" v="2847" actId="164"/>
          <ac:spMkLst>
            <pc:docMk/>
            <pc:sldMk cId="4246941335" sldId="264"/>
            <ac:spMk id="43" creationId="{D97EE497-A3F0-49E1-83E3-23A18C2D9839}"/>
          </ac:spMkLst>
        </pc:spChg>
        <pc:spChg chg="add mod">
          <ac:chgData name="ya.rudakov2001@gmail.com" userId="da903c2e5138cd55" providerId="LiveId" clId="{D9B4D6F0-9C47-4E8B-BE1F-6950728F0937}" dt="2020-11-20T20:47:30.857" v="2848" actId="164"/>
          <ac:spMkLst>
            <pc:docMk/>
            <pc:sldMk cId="4246941335" sldId="264"/>
            <ac:spMk id="44" creationId="{90A2EFE8-02EC-47E3-B06B-2F54C0760CEA}"/>
          </ac:spMkLst>
        </pc:spChg>
        <pc:spChg chg="add mod">
          <ac:chgData name="ya.rudakov2001@gmail.com" userId="da903c2e5138cd55" providerId="LiveId" clId="{D9B4D6F0-9C47-4E8B-BE1F-6950728F0937}" dt="2020-11-20T20:47:38.149" v="2849" actId="164"/>
          <ac:spMkLst>
            <pc:docMk/>
            <pc:sldMk cId="4246941335" sldId="264"/>
            <ac:spMk id="49" creationId="{C8E0CFE8-3318-472C-A81D-A93C1972672A}"/>
          </ac:spMkLst>
        </pc:spChg>
        <pc:spChg chg="add mod">
          <ac:chgData name="ya.rudakov2001@gmail.com" userId="da903c2e5138cd55" providerId="LiveId" clId="{D9B4D6F0-9C47-4E8B-BE1F-6950728F0937}" dt="2020-11-20T20:47:42.599" v="2850" actId="164"/>
          <ac:spMkLst>
            <pc:docMk/>
            <pc:sldMk cId="4246941335" sldId="264"/>
            <ac:spMk id="50" creationId="{1B578B9A-96D3-481F-ABA3-306650C8DD2D}"/>
          </ac:spMkLst>
        </pc:spChg>
        <pc:spChg chg="add mod">
          <ac:chgData name="ya.rudakov2001@gmail.com" userId="da903c2e5138cd55" providerId="LiveId" clId="{D9B4D6F0-9C47-4E8B-BE1F-6950728F0937}" dt="2020-11-20T20:47:48.004" v="2851" actId="164"/>
          <ac:spMkLst>
            <pc:docMk/>
            <pc:sldMk cId="4246941335" sldId="264"/>
            <ac:spMk id="51" creationId="{E36D9063-F5AA-4359-9C49-5BE5543933EA}"/>
          </ac:spMkLst>
        </pc:spChg>
        <pc:spChg chg="add mod">
          <ac:chgData name="ya.rudakov2001@gmail.com" userId="da903c2e5138cd55" providerId="LiveId" clId="{D9B4D6F0-9C47-4E8B-BE1F-6950728F0937}" dt="2020-11-21T14:29:15.751" v="3222" actId="1076"/>
          <ac:spMkLst>
            <pc:docMk/>
            <pc:sldMk cId="4246941335" sldId="264"/>
            <ac:spMk id="56" creationId="{9EAEB193-C3DB-4246-A9A5-1F2B424CBB81}"/>
          </ac:spMkLst>
        </pc:spChg>
        <pc:spChg chg="add mod">
          <ac:chgData name="ya.rudakov2001@gmail.com" userId="da903c2e5138cd55" providerId="LiveId" clId="{D9B4D6F0-9C47-4E8B-BE1F-6950728F0937}" dt="2020-11-21T15:09:55.497" v="3402" actId="1076"/>
          <ac:spMkLst>
            <pc:docMk/>
            <pc:sldMk cId="4246941335" sldId="264"/>
            <ac:spMk id="57" creationId="{7A2671CB-7630-40B2-AF5A-6A988350A41E}"/>
          </ac:spMkLst>
        </pc:spChg>
        <pc:spChg chg="add mod">
          <ac:chgData name="ya.rudakov2001@gmail.com" userId="da903c2e5138cd55" providerId="LiveId" clId="{D9B4D6F0-9C47-4E8B-BE1F-6950728F0937}" dt="2020-11-21T15:15:52.228" v="3479" actId="1076"/>
          <ac:spMkLst>
            <pc:docMk/>
            <pc:sldMk cId="4246941335" sldId="264"/>
            <ac:spMk id="58" creationId="{FEF6BF8F-42F3-4AF8-9AEC-7B11AB986217}"/>
          </ac:spMkLst>
        </pc:spChg>
        <pc:spChg chg="add mod">
          <ac:chgData name="ya.rudakov2001@gmail.com" userId="da903c2e5138cd55" providerId="LiveId" clId="{D9B4D6F0-9C47-4E8B-BE1F-6950728F0937}" dt="2020-11-20T20:47:54.944" v="2852" actId="164"/>
          <ac:spMkLst>
            <pc:docMk/>
            <pc:sldMk cId="4246941335" sldId="264"/>
            <ac:spMk id="59" creationId="{2563FB39-67F2-49CD-B93D-94DA26E875CB}"/>
          </ac:spMkLst>
        </pc:spChg>
        <pc:spChg chg="add mod">
          <ac:chgData name="ya.rudakov2001@gmail.com" userId="da903c2e5138cd55" providerId="LiveId" clId="{D9B4D6F0-9C47-4E8B-BE1F-6950728F0937}" dt="2020-11-20T20:48:00.456" v="2853" actId="164"/>
          <ac:spMkLst>
            <pc:docMk/>
            <pc:sldMk cId="4246941335" sldId="264"/>
            <ac:spMk id="60" creationId="{69F58A77-527D-4B58-9CCA-A985A6B56FAF}"/>
          </ac:spMkLst>
        </pc:spChg>
        <pc:spChg chg="add mod">
          <ac:chgData name="ya.rudakov2001@gmail.com" userId="da903c2e5138cd55" providerId="LiveId" clId="{D9B4D6F0-9C47-4E8B-BE1F-6950728F0937}" dt="2020-11-20T21:11:42.015" v="2997" actId="1076"/>
          <ac:spMkLst>
            <pc:docMk/>
            <pc:sldMk cId="4246941335" sldId="264"/>
            <ac:spMk id="61" creationId="{80783EF9-F219-45FD-97A7-84D8E5F6288F}"/>
          </ac:spMkLst>
        </pc:spChg>
        <pc:spChg chg="add mod">
          <ac:chgData name="ya.rudakov2001@gmail.com" userId="da903c2e5138cd55" providerId="LiveId" clId="{D9B4D6F0-9C47-4E8B-BE1F-6950728F0937}" dt="2020-11-20T21:00:24.853" v="2920" actId="1076"/>
          <ac:spMkLst>
            <pc:docMk/>
            <pc:sldMk cId="4246941335" sldId="264"/>
            <ac:spMk id="62" creationId="{2B3507FC-EB3A-4C66-AC27-5451A30F776F}"/>
          </ac:spMkLst>
        </pc:spChg>
        <pc:spChg chg="add mod">
          <ac:chgData name="ya.rudakov2001@gmail.com" userId="da903c2e5138cd55" providerId="LiveId" clId="{D9B4D6F0-9C47-4E8B-BE1F-6950728F0937}" dt="2020-11-20T20:48:15.281" v="2856" actId="164"/>
          <ac:spMkLst>
            <pc:docMk/>
            <pc:sldMk cId="4246941335" sldId="264"/>
            <ac:spMk id="63" creationId="{9410A71C-8051-41A9-97E5-37CB58017D31}"/>
          </ac:spMkLst>
        </pc:spChg>
        <pc:spChg chg="add mod">
          <ac:chgData name="ya.rudakov2001@gmail.com" userId="da903c2e5138cd55" providerId="LiveId" clId="{D9B4D6F0-9C47-4E8B-BE1F-6950728F0937}" dt="2020-11-20T20:48:21.261" v="2857" actId="164"/>
          <ac:spMkLst>
            <pc:docMk/>
            <pc:sldMk cId="4246941335" sldId="264"/>
            <ac:spMk id="64" creationId="{56033729-0207-45EA-9F70-53C025460878}"/>
          </ac:spMkLst>
        </pc:spChg>
        <pc:spChg chg="add mod">
          <ac:chgData name="ya.rudakov2001@gmail.com" userId="da903c2e5138cd55" providerId="LiveId" clId="{D9B4D6F0-9C47-4E8B-BE1F-6950728F0937}" dt="2020-11-20T20:48:26.475" v="2858" actId="164"/>
          <ac:spMkLst>
            <pc:docMk/>
            <pc:sldMk cId="4246941335" sldId="264"/>
            <ac:spMk id="65" creationId="{095191BB-43A0-40E4-811A-D9FF4E8CD71E}"/>
          </ac:spMkLst>
        </pc:spChg>
        <pc:spChg chg="add mod">
          <ac:chgData name="ya.rudakov2001@gmail.com" userId="da903c2e5138cd55" providerId="LiveId" clId="{D9B4D6F0-9C47-4E8B-BE1F-6950728F0937}" dt="2020-11-20T20:51:38.312" v="2879" actId="1076"/>
          <ac:spMkLst>
            <pc:docMk/>
            <pc:sldMk cId="4246941335" sldId="264"/>
            <ac:spMk id="85" creationId="{793AC01E-A2D1-49BD-9F42-DFE8C6BE59BE}"/>
          </ac:spMkLst>
        </pc:spChg>
        <pc:spChg chg="add mod ord">
          <ac:chgData name="ya.rudakov2001@gmail.com" userId="da903c2e5138cd55" providerId="LiveId" clId="{D9B4D6F0-9C47-4E8B-BE1F-6950728F0937}" dt="2020-11-21T14:08:37.561" v="3127" actId="167"/>
          <ac:spMkLst>
            <pc:docMk/>
            <pc:sldMk cId="4246941335" sldId="264"/>
            <ac:spMk id="87" creationId="{EC0BDB8B-8FEA-4868-AB04-2D2922EFA868}"/>
          </ac:spMkLst>
        </pc:spChg>
        <pc:spChg chg="add mod">
          <ac:chgData name="ya.rudakov2001@gmail.com" userId="da903c2e5138cd55" providerId="LiveId" clId="{D9B4D6F0-9C47-4E8B-BE1F-6950728F0937}" dt="2020-11-20T20:51:42.558" v="2880" actId="1076"/>
          <ac:spMkLst>
            <pc:docMk/>
            <pc:sldMk cId="4246941335" sldId="264"/>
            <ac:spMk id="2065" creationId="{5DD5B6F9-FC23-4598-BF0F-59F26DC6CD4A}"/>
          </ac:spMkLst>
        </pc:spChg>
        <pc:spChg chg="add del mod">
          <ac:chgData name="ya.rudakov2001@gmail.com" userId="da903c2e5138cd55" providerId="LiveId" clId="{D9B4D6F0-9C47-4E8B-BE1F-6950728F0937}" dt="2020-11-20T20:51:17.297" v="2873"/>
          <ac:spMkLst>
            <pc:docMk/>
            <pc:sldMk cId="4246941335" sldId="264"/>
            <ac:spMk id="2066" creationId="{0754B378-DD57-4FE9-9EDA-06B42C18A268}"/>
          </ac:spMkLst>
        </pc:spChg>
        <pc:grpChg chg="del mod">
          <ac:chgData name="ya.rudakov2001@gmail.com" userId="da903c2e5138cd55" providerId="LiveId" clId="{D9B4D6F0-9C47-4E8B-BE1F-6950728F0937}" dt="2020-11-20T20:08:10.629" v="2026" actId="165"/>
          <ac:grpSpMkLst>
            <pc:docMk/>
            <pc:sldMk cId="4246941335" sldId="264"/>
            <ac:grpSpMk id="8" creationId="{9FD63980-A94A-493A-889E-288C2EE02326}"/>
          </ac:grpSpMkLst>
        </pc:grpChg>
        <pc:grpChg chg="del mod">
          <ac:chgData name="ya.rudakov2001@gmail.com" userId="da903c2e5138cd55" providerId="LiveId" clId="{D9B4D6F0-9C47-4E8B-BE1F-6950728F0937}" dt="2020-11-20T20:08:02.444" v="2025" actId="165"/>
          <ac:grpSpMkLst>
            <pc:docMk/>
            <pc:sldMk cId="4246941335" sldId="264"/>
            <ac:grpSpMk id="11" creationId="{2454B745-47FB-4E3A-BE73-E996FE28B9C9}"/>
          </ac:grpSpMkLst>
        </pc:grpChg>
        <pc:grpChg chg="add del mod">
          <ac:chgData name="ya.rudakov2001@gmail.com" userId="da903c2e5138cd55" providerId="LiveId" clId="{D9B4D6F0-9C47-4E8B-BE1F-6950728F0937}" dt="2020-11-20T20:59:09.284" v="2911" actId="165"/>
          <ac:grpSpMkLst>
            <pc:docMk/>
            <pc:sldMk cId="4246941335" sldId="264"/>
            <ac:grpSpMk id="31" creationId="{34F8B6A6-F444-444D-8607-6FDF035BB520}"/>
          </ac:grpSpMkLst>
        </pc:grpChg>
        <pc:grpChg chg="add mod">
          <ac:chgData name="ya.rudakov2001@gmail.com" userId="da903c2e5138cd55" providerId="LiveId" clId="{D9B4D6F0-9C47-4E8B-BE1F-6950728F0937}" dt="2020-11-20T21:12:55.140" v="3007" actId="166"/>
          <ac:grpSpMkLst>
            <pc:docMk/>
            <pc:sldMk cId="4246941335" sldId="264"/>
            <ac:grpSpMk id="2048" creationId="{48CC61AF-9C1B-4050-9988-D2F7F0FF8FE6}"/>
          </ac:grpSpMkLst>
        </pc:grpChg>
        <pc:grpChg chg="add mod">
          <ac:chgData name="ya.rudakov2001@gmail.com" userId="da903c2e5138cd55" providerId="LiveId" clId="{D9B4D6F0-9C47-4E8B-BE1F-6950728F0937}" dt="2020-11-20T20:47:07.873" v="2845" actId="164"/>
          <ac:grpSpMkLst>
            <pc:docMk/>
            <pc:sldMk cId="4246941335" sldId="264"/>
            <ac:grpSpMk id="2049" creationId="{B4D68788-C937-46E5-85E5-D97E94DE256C}"/>
          </ac:grpSpMkLst>
        </pc:grpChg>
        <pc:grpChg chg="add mod">
          <ac:chgData name="ya.rudakov2001@gmail.com" userId="da903c2e5138cd55" providerId="LiveId" clId="{D9B4D6F0-9C47-4E8B-BE1F-6950728F0937}" dt="2020-11-20T20:47:17.567" v="2846" actId="164"/>
          <ac:grpSpMkLst>
            <pc:docMk/>
            <pc:sldMk cId="4246941335" sldId="264"/>
            <ac:grpSpMk id="2051" creationId="{3B17EA57-AA42-4514-B1CA-4B6BA450CBE3}"/>
          </ac:grpSpMkLst>
        </pc:grpChg>
        <pc:grpChg chg="add mod">
          <ac:chgData name="ya.rudakov2001@gmail.com" userId="da903c2e5138cd55" providerId="LiveId" clId="{D9B4D6F0-9C47-4E8B-BE1F-6950728F0937}" dt="2020-11-20T20:47:23.852" v="2847" actId="164"/>
          <ac:grpSpMkLst>
            <pc:docMk/>
            <pc:sldMk cId="4246941335" sldId="264"/>
            <ac:grpSpMk id="2053" creationId="{2CD2457C-1607-40A2-B7B2-11B12A5009F5}"/>
          </ac:grpSpMkLst>
        </pc:grpChg>
        <pc:grpChg chg="add mod">
          <ac:chgData name="ya.rudakov2001@gmail.com" userId="da903c2e5138cd55" providerId="LiveId" clId="{D9B4D6F0-9C47-4E8B-BE1F-6950728F0937}" dt="2020-11-20T20:47:30.857" v="2848" actId="164"/>
          <ac:grpSpMkLst>
            <pc:docMk/>
            <pc:sldMk cId="4246941335" sldId="264"/>
            <ac:grpSpMk id="2054" creationId="{21B3A7F0-DDDF-458E-8D48-53CBF3A2BE00}"/>
          </ac:grpSpMkLst>
        </pc:grpChg>
        <pc:grpChg chg="add mod">
          <ac:chgData name="ya.rudakov2001@gmail.com" userId="da903c2e5138cd55" providerId="LiveId" clId="{D9B4D6F0-9C47-4E8B-BE1F-6950728F0937}" dt="2020-11-20T20:47:38.149" v="2849" actId="164"/>
          <ac:grpSpMkLst>
            <pc:docMk/>
            <pc:sldMk cId="4246941335" sldId="264"/>
            <ac:grpSpMk id="2055" creationId="{7DB235A8-8543-4BDD-9697-37CB2BB79E93}"/>
          </ac:grpSpMkLst>
        </pc:grpChg>
        <pc:grpChg chg="add mod">
          <ac:chgData name="ya.rudakov2001@gmail.com" userId="da903c2e5138cd55" providerId="LiveId" clId="{D9B4D6F0-9C47-4E8B-BE1F-6950728F0937}" dt="2020-11-20T20:47:42.599" v="2850" actId="164"/>
          <ac:grpSpMkLst>
            <pc:docMk/>
            <pc:sldMk cId="4246941335" sldId="264"/>
            <ac:grpSpMk id="2056" creationId="{9B157F66-E89B-46F0-8ABF-01FC574D1A62}"/>
          </ac:grpSpMkLst>
        </pc:grpChg>
        <pc:grpChg chg="add mod">
          <ac:chgData name="ya.rudakov2001@gmail.com" userId="da903c2e5138cd55" providerId="LiveId" clId="{D9B4D6F0-9C47-4E8B-BE1F-6950728F0937}" dt="2020-11-20T20:47:48.004" v="2851" actId="164"/>
          <ac:grpSpMkLst>
            <pc:docMk/>
            <pc:sldMk cId="4246941335" sldId="264"/>
            <ac:grpSpMk id="2057" creationId="{75C492D5-6445-4F2B-A418-ADE2E1BBF394}"/>
          </ac:grpSpMkLst>
        </pc:grpChg>
        <pc:grpChg chg="add mod">
          <ac:chgData name="ya.rudakov2001@gmail.com" userId="da903c2e5138cd55" providerId="LiveId" clId="{D9B4D6F0-9C47-4E8B-BE1F-6950728F0937}" dt="2020-11-20T20:47:54.944" v="2852" actId="164"/>
          <ac:grpSpMkLst>
            <pc:docMk/>
            <pc:sldMk cId="4246941335" sldId="264"/>
            <ac:grpSpMk id="2058" creationId="{3DFE1DC8-96A5-411C-8DAC-9C18A6E8DCA8}"/>
          </ac:grpSpMkLst>
        </pc:grpChg>
        <pc:grpChg chg="add mod">
          <ac:chgData name="ya.rudakov2001@gmail.com" userId="da903c2e5138cd55" providerId="LiveId" clId="{D9B4D6F0-9C47-4E8B-BE1F-6950728F0937}" dt="2020-11-20T20:48:32.270" v="2859" actId="166"/>
          <ac:grpSpMkLst>
            <pc:docMk/>
            <pc:sldMk cId="4246941335" sldId="264"/>
            <ac:grpSpMk id="2059" creationId="{7F613EF9-8F54-451C-BC7E-D5C025292110}"/>
          </ac:grpSpMkLst>
        </pc:grpChg>
        <pc:grpChg chg="add mod">
          <ac:chgData name="ya.rudakov2001@gmail.com" userId="da903c2e5138cd55" providerId="LiveId" clId="{D9B4D6F0-9C47-4E8B-BE1F-6950728F0937}" dt="2020-11-20T21:11:42.015" v="2997" actId="1076"/>
          <ac:grpSpMkLst>
            <pc:docMk/>
            <pc:sldMk cId="4246941335" sldId="264"/>
            <ac:grpSpMk id="2060" creationId="{863B7796-91C3-4C01-AAE0-0B5368EF2A54}"/>
          </ac:grpSpMkLst>
        </pc:grpChg>
        <pc:grpChg chg="add mod">
          <ac:chgData name="ya.rudakov2001@gmail.com" userId="da903c2e5138cd55" providerId="LiveId" clId="{D9B4D6F0-9C47-4E8B-BE1F-6950728F0937}" dt="2020-11-20T21:00:24.853" v="2920" actId="1076"/>
          <ac:grpSpMkLst>
            <pc:docMk/>
            <pc:sldMk cId="4246941335" sldId="264"/>
            <ac:grpSpMk id="2061" creationId="{128F9BD2-2417-427D-AAA7-4456F750D646}"/>
          </ac:grpSpMkLst>
        </pc:grpChg>
        <pc:grpChg chg="add mod">
          <ac:chgData name="ya.rudakov2001@gmail.com" userId="da903c2e5138cd55" providerId="LiveId" clId="{D9B4D6F0-9C47-4E8B-BE1F-6950728F0937}" dt="2020-11-20T20:48:15.281" v="2856" actId="164"/>
          <ac:grpSpMkLst>
            <pc:docMk/>
            <pc:sldMk cId="4246941335" sldId="264"/>
            <ac:grpSpMk id="2062" creationId="{6D4195DE-00D0-4EAB-B23E-746DF9A28996}"/>
          </ac:grpSpMkLst>
        </pc:grpChg>
        <pc:grpChg chg="add mod">
          <ac:chgData name="ya.rudakov2001@gmail.com" userId="da903c2e5138cd55" providerId="LiveId" clId="{D9B4D6F0-9C47-4E8B-BE1F-6950728F0937}" dt="2020-11-20T20:48:21.261" v="2857" actId="164"/>
          <ac:grpSpMkLst>
            <pc:docMk/>
            <pc:sldMk cId="4246941335" sldId="264"/>
            <ac:grpSpMk id="2063" creationId="{EA03BD6B-8A99-483A-B244-F2374FCCBC89}"/>
          </ac:grpSpMkLst>
        </pc:grpChg>
        <pc:grpChg chg="add mod">
          <ac:chgData name="ya.rudakov2001@gmail.com" userId="da903c2e5138cd55" providerId="LiveId" clId="{D9B4D6F0-9C47-4E8B-BE1F-6950728F0937}" dt="2020-11-20T20:48:26.475" v="2858" actId="164"/>
          <ac:grpSpMkLst>
            <pc:docMk/>
            <pc:sldMk cId="4246941335" sldId="264"/>
            <ac:grpSpMk id="2064" creationId="{AFB1EA1D-A53B-4A94-BFF3-5FEF56A7F2A0}"/>
          </ac:grpSpMkLst>
        </pc:grpChg>
        <pc:grpChg chg="add mod">
          <ac:chgData name="ya.rudakov2001@gmail.com" userId="da903c2e5138cd55" providerId="LiveId" clId="{D9B4D6F0-9C47-4E8B-BE1F-6950728F0937}" dt="2020-11-20T21:12:36.696" v="3006" actId="166"/>
          <ac:grpSpMkLst>
            <pc:docMk/>
            <pc:sldMk cId="4246941335" sldId="264"/>
            <ac:grpSpMk id="2068" creationId="{BA25A126-1329-48DD-A1F6-DCD20EECAA37}"/>
          </ac:grpSpMkLst>
        </pc:grpChg>
        <pc:picChg chg="add mod">
          <ac:chgData name="ya.rudakov2001@gmail.com" userId="da903c2e5138cd55" providerId="LiveId" clId="{D9B4D6F0-9C47-4E8B-BE1F-6950728F0937}" dt="2020-11-20T20:48:26.475" v="2858" actId="164"/>
          <ac:picMkLst>
            <pc:docMk/>
            <pc:sldMk cId="4246941335" sldId="264"/>
            <ac:picMk id="16" creationId="{862A61A6-E540-4437-89F2-E8C494647899}"/>
          </ac:picMkLst>
        </pc:picChg>
        <pc:picChg chg="add del mod topLvl">
          <ac:chgData name="ya.rudakov2001@gmail.com" userId="da903c2e5138cd55" providerId="LiveId" clId="{D9B4D6F0-9C47-4E8B-BE1F-6950728F0937}" dt="2020-11-20T21:10:52.658" v="2994" actId="164"/>
          <ac:picMkLst>
            <pc:docMk/>
            <pc:sldMk cId="4246941335" sldId="264"/>
            <ac:picMk id="2050" creationId="{6FFCB7C5-671C-4729-B054-CC1EE1FBDC1D}"/>
          </ac:picMkLst>
        </pc:picChg>
        <pc:picChg chg="mod topLvl">
          <ac:chgData name="ya.rudakov2001@gmail.com" userId="da903c2e5138cd55" providerId="LiveId" clId="{D9B4D6F0-9C47-4E8B-BE1F-6950728F0937}" dt="2020-11-20T20:46:56.819" v="2844" actId="164"/>
          <ac:picMkLst>
            <pc:docMk/>
            <pc:sldMk cId="4246941335" sldId="264"/>
            <ac:picMk id="2052" creationId="{FF7C6CC9-64B6-409A-A3C5-580B681D1BF0}"/>
          </ac:picMkLst>
        </pc:picChg>
        <pc:picChg chg="add mod">
          <ac:chgData name="ya.rudakov2001@gmail.com" userId="da903c2e5138cd55" providerId="LiveId" clId="{D9B4D6F0-9C47-4E8B-BE1F-6950728F0937}" dt="2020-11-20T20:47:07.873" v="2845" actId="164"/>
          <ac:picMkLst>
            <pc:docMk/>
            <pc:sldMk cId="4246941335" sldId="264"/>
            <ac:picMk id="3074" creationId="{8D62376B-E72F-4810-8FAB-BEB5ED61C581}"/>
          </ac:picMkLst>
        </pc:picChg>
        <pc:picChg chg="add mod">
          <ac:chgData name="ya.rudakov2001@gmail.com" userId="da903c2e5138cd55" providerId="LiveId" clId="{D9B4D6F0-9C47-4E8B-BE1F-6950728F0937}" dt="2020-11-20T20:47:17.567" v="2846" actId="164"/>
          <ac:picMkLst>
            <pc:docMk/>
            <pc:sldMk cId="4246941335" sldId="264"/>
            <ac:picMk id="3076" creationId="{CE1AED4D-8D17-4B9A-8718-B102A63C44D3}"/>
          </ac:picMkLst>
        </pc:picChg>
        <pc:picChg chg="add del mod">
          <ac:chgData name="ya.rudakov2001@gmail.com" userId="da903c2e5138cd55" providerId="LiveId" clId="{D9B4D6F0-9C47-4E8B-BE1F-6950728F0937}" dt="2020-11-20T20:16:10.166" v="2141" actId="478"/>
          <ac:picMkLst>
            <pc:docMk/>
            <pc:sldMk cId="4246941335" sldId="264"/>
            <ac:picMk id="3078" creationId="{1CB91FC6-9DAE-4889-AB2F-BC20B62D0E84}"/>
          </ac:picMkLst>
        </pc:picChg>
        <pc:picChg chg="add mod">
          <ac:chgData name="ya.rudakov2001@gmail.com" userId="da903c2e5138cd55" providerId="LiveId" clId="{D9B4D6F0-9C47-4E8B-BE1F-6950728F0937}" dt="2020-11-20T20:47:23.852" v="2847" actId="164"/>
          <ac:picMkLst>
            <pc:docMk/>
            <pc:sldMk cId="4246941335" sldId="264"/>
            <ac:picMk id="3080" creationId="{12AE5562-F146-4FD7-B14F-9213201D20CF}"/>
          </ac:picMkLst>
        </pc:picChg>
        <pc:picChg chg="add mod">
          <ac:chgData name="ya.rudakov2001@gmail.com" userId="da903c2e5138cd55" providerId="LiveId" clId="{D9B4D6F0-9C47-4E8B-BE1F-6950728F0937}" dt="2020-11-20T20:47:30.857" v="2848" actId="164"/>
          <ac:picMkLst>
            <pc:docMk/>
            <pc:sldMk cId="4246941335" sldId="264"/>
            <ac:picMk id="3082" creationId="{5BEBB5F8-EF19-4CE4-8821-D57A37A78749}"/>
          </ac:picMkLst>
        </pc:picChg>
        <pc:picChg chg="add mod">
          <ac:chgData name="ya.rudakov2001@gmail.com" userId="da903c2e5138cd55" providerId="LiveId" clId="{D9B4D6F0-9C47-4E8B-BE1F-6950728F0937}" dt="2020-11-20T20:47:38.149" v="2849" actId="164"/>
          <ac:picMkLst>
            <pc:docMk/>
            <pc:sldMk cId="4246941335" sldId="264"/>
            <ac:picMk id="3084" creationId="{9288FD46-521D-4452-A421-213F2EDA7276}"/>
          </ac:picMkLst>
        </pc:picChg>
        <pc:picChg chg="add mod">
          <ac:chgData name="ya.rudakov2001@gmail.com" userId="da903c2e5138cd55" providerId="LiveId" clId="{D9B4D6F0-9C47-4E8B-BE1F-6950728F0937}" dt="2020-11-20T20:47:42.599" v="2850" actId="164"/>
          <ac:picMkLst>
            <pc:docMk/>
            <pc:sldMk cId="4246941335" sldId="264"/>
            <ac:picMk id="3086" creationId="{FE2DB7E6-13B2-4E3D-9812-27B71265EB35}"/>
          </ac:picMkLst>
        </pc:picChg>
        <pc:picChg chg="add mod">
          <ac:chgData name="ya.rudakov2001@gmail.com" userId="da903c2e5138cd55" providerId="LiveId" clId="{D9B4D6F0-9C47-4E8B-BE1F-6950728F0937}" dt="2020-11-20T20:47:48.004" v="2851" actId="164"/>
          <ac:picMkLst>
            <pc:docMk/>
            <pc:sldMk cId="4246941335" sldId="264"/>
            <ac:picMk id="3088" creationId="{E47B3E3F-FFDE-426E-BFAB-44ABCF289682}"/>
          </ac:picMkLst>
        </pc:picChg>
        <pc:picChg chg="add del mod">
          <ac:chgData name="ya.rudakov2001@gmail.com" userId="da903c2e5138cd55" providerId="LiveId" clId="{D9B4D6F0-9C47-4E8B-BE1F-6950728F0937}" dt="2020-11-20T20:39:00.662" v="2652" actId="478"/>
          <ac:picMkLst>
            <pc:docMk/>
            <pc:sldMk cId="4246941335" sldId="264"/>
            <ac:picMk id="3090" creationId="{622F0FF3-0CF9-4A8E-87CB-8E6DF1D4751F}"/>
          </ac:picMkLst>
        </pc:picChg>
        <pc:picChg chg="add mod">
          <ac:chgData name="ya.rudakov2001@gmail.com" userId="da903c2e5138cd55" providerId="LiveId" clId="{D9B4D6F0-9C47-4E8B-BE1F-6950728F0937}" dt="2020-11-20T20:48:00.456" v="2853" actId="164"/>
          <ac:picMkLst>
            <pc:docMk/>
            <pc:sldMk cId="4246941335" sldId="264"/>
            <ac:picMk id="3092" creationId="{47B0BEE8-2E51-4725-B502-B09DCC609815}"/>
          </ac:picMkLst>
        </pc:picChg>
        <pc:picChg chg="add mod">
          <ac:chgData name="ya.rudakov2001@gmail.com" userId="da903c2e5138cd55" providerId="LiveId" clId="{D9B4D6F0-9C47-4E8B-BE1F-6950728F0937}" dt="2020-11-20T21:11:42.015" v="2997" actId="1076"/>
          <ac:picMkLst>
            <pc:docMk/>
            <pc:sldMk cId="4246941335" sldId="264"/>
            <ac:picMk id="3094" creationId="{87253835-F49E-4844-A658-F2FC2671B3D8}"/>
          </ac:picMkLst>
        </pc:picChg>
        <pc:picChg chg="add mod">
          <ac:chgData name="ya.rudakov2001@gmail.com" userId="da903c2e5138cd55" providerId="LiveId" clId="{D9B4D6F0-9C47-4E8B-BE1F-6950728F0937}" dt="2020-11-20T21:00:24.853" v="2920" actId="1076"/>
          <ac:picMkLst>
            <pc:docMk/>
            <pc:sldMk cId="4246941335" sldId="264"/>
            <ac:picMk id="3096" creationId="{2FB0AA81-02A2-4004-B5C0-041BB53765CE}"/>
          </ac:picMkLst>
        </pc:picChg>
        <pc:picChg chg="add del mod">
          <ac:chgData name="ya.rudakov2001@gmail.com" userId="da903c2e5138cd55" providerId="LiveId" clId="{D9B4D6F0-9C47-4E8B-BE1F-6950728F0937}" dt="2020-11-20T20:19:45.297" v="2182" actId="478"/>
          <ac:picMkLst>
            <pc:docMk/>
            <pc:sldMk cId="4246941335" sldId="264"/>
            <ac:picMk id="3098" creationId="{C4895150-1593-4A1B-900E-55E812CF83AF}"/>
          </ac:picMkLst>
        </pc:picChg>
        <pc:picChg chg="add mod">
          <ac:chgData name="ya.rudakov2001@gmail.com" userId="da903c2e5138cd55" providerId="LiveId" clId="{D9B4D6F0-9C47-4E8B-BE1F-6950728F0937}" dt="2020-11-20T20:48:15.281" v="2856" actId="164"/>
          <ac:picMkLst>
            <pc:docMk/>
            <pc:sldMk cId="4246941335" sldId="264"/>
            <ac:picMk id="3100" creationId="{94397C67-7D61-455A-9E46-12FF228A3064}"/>
          </ac:picMkLst>
        </pc:picChg>
        <pc:picChg chg="add mod">
          <ac:chgData name="ya.rudakov2001@gmail.com" userId="da903c2e5138cd55" providerId="LiveId" clId="{D9B4D6F0-9C47-4E8B-BE1F-6950728F0937}" dt="2020-11-20T20:48:21.261" v="2857" actId="164"/>
          <ac:picMkLst>
            <pc:docMk/>
            <pc:sldMk cId="4246941335" sldId="264"/>
            <ac:picMk id="3102" creationId="{B59B2F0B-A2AB-4449-9B20-2B768AA9098E}"/>
          </ac:picMkLst>
        </pc:picChg>
        <pc:picChg chg="add del mod">
          <ac:chgData name="ya.rudakov2001@gmail.com" userId="da903c2e5138cd55" providerId="LiveId" clId="{D9B4D6F0-9C47-4E8B-BE1F-6950728F0937}" dt="2020-11-20T20:21:59.479" v="2192" actId="478"/>
          <ac:picMkLst>
            <pc:docMk/>
            <pc:sldMk cId="4246941335" sldId="264"/>
            <ac:picMk id="3104" creationId="{99FFFC43-4A0D-4279-AF07-B1BFA1E9682E}"/>
          </ac:picMkLst>
        </pc:picChg>
        <pc:picChg chg="add del">
          <ac:chgData name="ya.rudakov2001@gmail.com" userId="da903c2e5138cd55" providerId="LiveId" clId="{D9B4D6F0-9C47-4E8B-BE1F-6950728F0937}" dt="2020-11-20T20:39:03.321" v="2654"/>
          <ac:picMkLst>
            <pc:docMk/>
            <pc:sldMk cId="4246941335" sldId="264"/>
            <ac:picMk id="3106" creationId="{58C95B8C-06C9-4D3E-A405-47B7770B1E51}"/>
          </ac:picMkLst>
        </pc:picChg>
        <pc:picChg chg="add del mod">
          <ac:chgData name="ya.rudakov2001@gmail.com" userId="da903c2e5138cd55" providerId="LiveId" clId="{D9B4D6F0-9C47-4E8B-BE1F-6950728F0937}" dt="2020-11-20T20:39:46.814" v="2660"/>
          <ac:picMkLst>
            <pc:docMk/>
            <pc:sldMk cId="4246941335" sldId="264"/>
            <ac:picMk id="3108" creationId="{27637ABB-8F85-4A52-8A8F-03CAD48CB584}"/>
          </ac:picMkLst>
        </pc:picChg>
        <pc:picChg chg="add del mod">
          <ac:chgData name="ya.rudakov2001@gmail.com" userId="da903c2e5138cd55" providerId="LiveId" clId="{D9B4D6F0-9C47-4E8B-BE1F-6950728F0937}" dt="2020-11-20T20:40:09.648" v="2664"/>
          <ac:picMkLst>
            <pc:docMk/>
            <pc:sldMk cId="4246941335" sldId="264"/>
            <ac:picMk id="3110" creationId="{C98DCAF4-A818-4081-A0FA-6B410B9132D4}"/>
          </ac:picMkLst>
        </pc:picChg>
        <pc:picChg chg="add mod">
          <ac:chgData name="ya.rudakov2001@gmail.com" userId="da903c2e5138cd55" providerId="LiveId" clId="{D9B4D6F0-9C47-4E8B-BE1F-6950728F0937}" dt="2020-11-20T20:47:54.944" v="2852" actId="164"/>
          <ac:picMkLst>
            <pc:docMk/>
            <pc:sldMk cId="4246941335" sldId="264"/>
            <ac:picMk id="3118" creationId="{EF49DE32-E01D-4ED5-831B-2C669DFC6696}"/>
          </ac:picMkLst>
        </pc:picChg>
        <pc:cxnChg chg="add del mod">
          <ac:chgData name="ya.rudakov2001@gmail.com" userId="da903c2e5138cd55" providerId="LiveId" clId="{D9B4D6F0-9C47-4E8B-BE1F-6950728F0937}" dt="2020-11-20T20:32:50.636" v="2528" actId="478"/>
          <ac:cxnSpMkLst>
            <pc:docMk/>
            <pc:sldMk cId="4246941335" sldId="264"/>
            <ac:cxnSpMk id="25" creationId="{6C92D5BF-5897-4C82-97D0-AEA33F3B1388}"/>
          </ac:cxnSpMkLst>
        </pc:cxnChg>
      </pc:sldChg>
      <pc:sldChg chg="addSp delSp modSp new del mod modAnim">
        <pc:chgData name="ya.rudakov2001@gmail.com" userId="da903c2e5138cd55" providerId="LiveId" clId="{D9B4D6F0-9C47-4E8B-BE1F-6950728F0937}" dt="2020-11-21T15:53:06.808" v="4138" actId="47"/>
        <pc:sldMkLst>
          <pc:docMk/>
          <pc:sldMk cId="473387506" sldId="265"/>
        </pc:sldMkLst>
        <pc:spChg chg="mod">
          <ac:chgData name="ya.rudakov2001@gmail.com" userId="da903c2e5138cd55" providerId="LiveId" clId="{D9B4D6F0-9C47-4E8B-BE1F-6950728F0937}" dt="2020-11-21T15:24:52.601" v="3559" actId="20577"/>
          <ac:spMkLst>
            <pc:docMk/>
            <pc:sldMk cId="473387506" sldId="265"/>
            <ac:spMk id="2" creationId="{6304912A-1644-4496-BBE3-9766826D6DED}"/>
          </ac:spMkLst>
        </pc:spChg>
        <pc:spChg chg="del">
          <ac:chgData name="ya.rudakov2001@gmail.com" userId="da903c2e5138cd55" providerId="LiveId" clId="{D9B4D6F0-9C47-4E8B-BE1F-6950728F0937}" dt="2020-11-21T15:27:03.326" v="3560"/>
          <ac:spMkLst>
            <pc:docMk/>
            <pc:sldMk cId="473387506" sldId="265"/>
            <ac:spMk id="3" creationId="{2901143D-8986-46F0-88E4-DCE4AA837E5E}"/>
          </ac:spMkLst>
        </pc:spChg>
        <pc:spChg chg="add del mod">
          <ac:chgData name="ya.rudakov2001@gmail.com" userId="da903c2e5138cd55" providerId="LiveId" clId="{D9B4D6F0-9C47-4E8B-BE1F-6950728F0937}" dt="2020-11-21T15:27:33.004" v="3565"/>
          <ac:spMkLst>
            <pc:docMk/>
            <pc:sldMk cId="473387506" sldId="265"/>
            <ac:spMk id="6" creationId="{EFFA1AD5-4773-4201-A722-3EACE05942A8}"/>
          </ac:spMkLst>
        </pc:spChg>
        <pc:spChg chg="add del">
          <ac:chgData name="ya.rudakov2001@gmail.com" userId="da903c2e5138cd55" providerId="LiveId" clId="{D9B4D6F0-9C47-4E8B-BE1F-6950728F0937}" dt="2020-11-21T15:27:07.311" v="3562" actId="478"/>
          <ac:spMkLst>
            <pc:docMk/>
            <pc:sldMk cId="473387506" sldId="265"/>
            <ac:spMk id="7" creationId="{BC65CA3A-DE5F-4804-A9B3-0BBA50B9751B}"/>
          </ac:spMkLst>
        </pc:spChg>
        <pc:spChg chg="add del">
          <ac:chgData name="ya.rudakov2001@gmail.com" userId="da903c2e5138cd55" providerId="LiveId" clId="{D9B4D6F0-9C47-4E8B-BE1F-6950728F0937}" dt="2020-11-21T15:27:12.712" v="3564" actId="478"/>
          <ac:spMkLst>
            <pc:docMk/>
            <pc:sldMk cId="473387506" sldId="265"/>
            <ac:spMk id="8" creationId="{E1C77F83-C7B9-4C74-8B2D-7D009B9F4E9F}"/>
          </ac:spMkLst>
        </pc:spChg>
        <pc:spChg chg="add del mod">
          <ac:chgData name="ya.rudakov2001@gmail.com" userId="da903c2e5138cd55" providerId="LiveId" clId="{D9B4D6F0-9C47-4E8B-BE1F-6950728F0937}" dt="2020-11-21T15:28:01.350" v="3570" actId="478"/>
          <ac:spMkLst>
            <pc:docMk/>
            <pc:sldMk cId="473387506" sldId="265"/>
            <ac:spMk id="11" creationId="{3102F8BA-9B9A-4C98-9AD2-FADBB0078A0B}"/>
          </ac:spMkLst>
        </pc:spChg>
        <pc:picChg chg="add mod">
          <ac:chgData name="ya.rudakov2001@gmail.com" userId="da903c2e5138cd55" providerId="LiveId" clId="{D9B4D6F0-9C47-4E8B-BE1F-6950728F0937}" dt="2020-11-21T15:27:46.631" v="3568" actId="167"/>
          <ac:picMkLst>
            <pc:docMk/>
            <pc:sldMk cId="473387506" sldId="265"/>
            <ac:picMk id="10" creationId="{6FADC9FE-EF19-430A-A25D-3E19F657FB19}"/>
          </ac:picMkLst>
        </pc:picChg>
      </pc:sldChg>
      <pc:sldChg chg="addSp delSp modSp new mod modAnim">
        <pc:chgData name="ya.rudakov2001@gmail.com" userId="da903c2e5138cd55" providerId="LiveId" clId="{D9B4D6F0-9C47-4E8B-BE1F-6950728F0937}" dt="2020-12-06T13:01:03.235" v="10171" actId="33935"/>
        <pc:sldMkLst>
          <pc:docMk/>
          <pc:sldMk cId="253299457" sldId="266"/>
        </pc:sldMkLst>
        <pc:spChg chg="mod modVis">
          <ac:chgData name="ya.rudakov2001@gmail.com" userId="da903c2e5138cd55" providerId="LiveId" clId="{D9B4D6F0-9C47-4E8B-BE1F-6950728F0937}" dt="2020-12-06T13:01:03.235" v="10171" actId="33935"/>
          <ac:spMkLst>
            <pc:docMk/>
            <pc:sldMk cId="253299457" sldId="266"/>
            <ac:spMk id="2" creationId="{88164605-103C-4694-9F23-7079F989F80B}"/>
          </ac:spMkLst>
        </pc:spChg>
        <pc:spChg chg="mod modVis">
          <ac:chgData name="ya.rudakov2001@gmail.com" userId="da903c2e5138cd55" providerId="LiveId" clId="{D9B4D6F0-9C47-4E8B-BE1F-6950728F0937}" dt="2020-12-06T13:01:01.114" v="10170" actId="113"/>
          <ac:spMkLst>
            <pc:docMk/>
            <pc:sldMk cId="253299457" sldId="266"/>
            <ac:spMk id="3" creationId="{51EF29E0-4741-4486-AA58-1024E6EB09E8}"/>
          </ac:spMkLst>
        </pc:spChg>
        <pc:spChg chg="mod modVis">
          <ac:chgData name="ya.rudakov2001@gmail.com" userId="da903c2e5138cd55" providerId="LiveId" clId="{D9B4D6F0-9C47-4E8B-BE1F-6950728F0937}" dt="2020-12-06T13:01:03.235" v="10171" actId="33935"/>
          <ac:spMkLst>
            <pc:docMk/>
            <pc:sldMk cId="253299457" sldId="266"/>
            <ac:spMk id="4" creationId="{C9F96546-D676-4D57-A202-BCA9D0CA7585}"/>
          </ac:spMkLst>
        </pc:spChg>
        <pc:spChg chg="mod modVis">
          <ac:chgData name="ya.rudakov2001@gmail.com" userId="da903c2e5138cd55" providerId="LiveId" clId="{D9B4D6F0-9C47-4E8B-BE1F-6950728F0937}" dt="2020-12-06T13:01:03.235" v="10171" actId="33935"/>
          <ac:spMkLst>
            <pc:docMk/>
            <pc:sldMk cId="253299457" sldId="266"/>
            <ac:spMk id="5" creationId="{A6D16847-8076-4D84-B07E-0851E59139F8}"/>
          </ac:spMkLst>
        </pc:spChg>
        <pc:picChg chg="add mod modVis">
          <ac:chgData name="ya.rudakov2001@gmail.com" userId="da903c2e5138cd55" providerId="LiveId" clId="{D9B4D6F0-9C47-4E8B-BE1F-6950728F0937}" dt="2020-12-06T13:01:03.235" v="10171" actId="33935"/>
          <ac:picMkLst>
            <pc:docMk/>
            <pc:sldMk cId="253299457" sldId="266"/>
            <ac:picMk id="6" creationId="{466560CA-07C5-46F7-B191-3447C8EFE325}"/>
          </ac:picMkLst>
        </pc:picChg>
        <pc:picChg chg="add del mod">
          <ac:chgData name="ya.rudakov2001@gmail.com" userId="da903c2e5138cd55" providerId="LiveId" clId="{D9B4D6F0-9C47-4E8B-BE1F-6950728F0937}" dt="2020-11-21T15:29:28.956" v="3640"/>
          <ac:picMkLst>
            <pc:docMk/>
            <pc:sldMk cId="253299457" sldId="266"/>
            <ac:picMk id="2050" creationId="{528CD6AE-1128-4D33-8996-9C7F01265D2D}"/>
          </ac:picMkLst>
        </pc:picChg>
        <pc:picChg chg="add mod modVis">
          <ac:chgData name="ya.rudakov2001@gmail.com" userId="da903c2e5138cd55" providerId="LiveId" clId="{D9B4D6F0-9C47-4E8B-BE1F-6950728F0937}" dt="2020-12-06T13:01:03.235" v="10171" actId="33935"/>
          <ac:picMkLst>
            <pc:docMk/>
            <pc:sldMk cId="253299457" sldId="266"/>
            <ac:picMk id="2052" creationId="{81C7F2BF-6D5F-4293-86E8-1928A68C59B5}"/>
          </ac:picMkLst>
        </pc:picChg>
        <pc:picChg chg="add del mod">
          <ac:chgData name="ya.rudakov2001@gmail.com" userId="da903c2e5138cd55" providerId="LiveId" clId="{D9B4D6F0-9C47-4E8B-BE1F-6950728F0937}" dt="2020-11-21T15:32:47.690" v="3706"/>
          <ac:picMkLst>
            <pc:docMk/>
            <pc:sldMk cId="253299457" sldId="266"/>
            <ac:picMk id="2054" creationId="{467AF46C-8D4D-4C43-8896-CE81F0993BFB}"/>
          </ac:picMkLst>
        </pc:picChg>
        <pc:picChg chg="add mod modVis">
          <ac:chgData name="ya.rudakov2001@gmail.com" userId="da903c2e5138cd55" providerId="LiveId" clId="{D9B4D6F0-9C47-4E8B-BE1F-6950728F0937}" dt="2020-12-06T13:01:03.235" v="10171" actId="33935"/>
          <ac:picMkLst>
            <pc:docMk/>
            <pc:sldMk cId="253299457" sldId="266"/>
            <ac:picMk id="2056" creationId="{9C554342-46F2-4701-9616-11EB33178F63}"/>
          </ac:picMkLst>
        </pc:picChg>
        <pc:picChg chg="add mod modVis">
          <ac:chgData name="ya.rudakov2001@gmail.com" userId="da903c2e5138cd55" providerId="LiveId" clId="{D9B4D6F0-9C47-4E8B-BE1F-6950728F0937}" dt="2020-12-06T13:01:03.235" v="10171" actId="33935"/>
          <ac:picMkLst>
            <pc:docMk/>
            <pc:sldMk cId="253299457" sldId="266"/>
            <ac:picMk id="2058" creationId="{36CB59B3-C3B5-4381-A71C-3B76C8A5445E}"/>
          </ac:picMkLst>
        </pc:picChg>
        <pc:picChg chg="add del">
          <ac:chgData name="ya.rudakov2001@gmail.com" userId="da903c2e5138cd55" providerId="LiveId" clId="{D9B4D6F0-9C47-4E8B-BE1F-6950728F0937}" dt="2020-11-21T15:46:11.999" v="4113"/>
          <ac:picMkLst>
            <pc:docMk/>
            <pc:sldMk cId="253299457" sldId="266"/>
            <ac:picMk id="2060" creationId="{9870E4C0-2D49-4155-8E21-E5F5A80149E5}"/>
          </ac:picMkLst>
        </pc:picChg>
        <pc:picChg chg="add mod modVis">
          <ac:chgData name="ya.rudakov2001@gmail.com" userId="da903c2e5138cd55" providerId="LiveId" clId="{D9B4D6F0-9C47-4E8B-BE1F-6950728F0937}" dt="2020-12-06T13:01:03.235" v="10171" actId="33935"/>
          <ac:picMkLst>
            <pc:docMk/>
            <pc:sldMk cId="253299457" sldId="266"/>
            <ac:picMk id="2062" creationId="{EE71BC8C-CD34-4B97-94EA-0576F0794F91}"/>
          </ac:picMkLst>
        </pc:picChg>
        <pc:picChg chg="add del mod">
          <ac:chgData name="ya.rudakov2001@gmail.com" userId="da903c2e5138cd55" providerId="LiveId" clId="{D9B4D6F0-9C47-4E8B-BE1F-6950728F0937}" dt="2020-11-21T15:48:10.447" v="4127"/>
          <ac:picMkLst>
            <pc:docMk/>
            <pc:sldMk cId="253299457" sldId="266"/>
            <ac:picMk id="2064" creationId="{53FC0BBF-F589-4FD4-88FE-5C20E4E0EE62}"/>
          </ac:picMkLst>
        </pc:picChg>
        <pc:picChg chg="add mod modVis">
          <ac:chgData name="ya.rudakov2001@gmail.com" userId="da903c2e5138cd55" providerId="LiveId" clId="{D9B4D6F0-9C47-4E8B-BE1F-6950728F0937}" dt="2020-12-06T13:01:03.235" v="10171" actId="33935"/>
          <ac:picMkLst>
            <pc:docMk/>
            <pc:sldMk cId="253299457" sldId="266"/>
            <ac:picMk id="2066" creationId="{84E395CE-46E3-4DD9-B890-A64CD470F2BB}"/>
          </ac:picMkLst>
        </pc:picChg>
      </pc:sldChg>
      <pc:sldChg chg="addSp delSp modSp new mod modAnim">
        <pc:chgData name="ya.rudakov2001@gmail.com" userId="da903c2e5138cd55" providerId="LiveId" clId="{D9B4D6F0-9C47-4E8B-BE1F-6950728F0937}" dt="2020-12-06T13:00:26.228" v="10160" actId="33935"/>
        <pc:sldMkLst>
          <pc:docMk/>
          <pc:sldMk cId="2528870693" sldId="267"/>
        </pc:sldMkLst>
        <pc:spChg chg="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" creationId="{4FCF43F5-1828-4971-BA66-D6B07752BE9F}"/>
          </ac:spMkLst>
        </pc:spChg>
        <pc:spChg chg="del">
          <ac:chgData name="ya.rudakov2001@gmail.com" userId="da903c2e5138cd55" providerId="LiveId" clId="{D9B4D6F0-9C47-4E8B-BE1F-6950728F0937}" dt="2020-11-27T22:27:38.953" v="4355" actId="478"/>
          <ac:spMkLst>
            <pc:docMk/>
            <pc:sldMk cId="2528870693" sldId="267"/>
            <ac:spMk id="3" creationId="{280D8010-859B-4AD6-BD86-A0B4DBDC95A9}"/>
          </ac:spMkLst>
        </pc:spChg>
        <pc:spChg chg="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4" creationId="{6AE27CE7-C490-41E7-8527-3194084D56B8}"/>
          </ac:spMkLst>
        </pc:spChg>
        <pc:spChg chg="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5" creationId="{04F55533-2462-467E-8866-4A9C2BFBC0D2}"/>
          </ac:spMkLst>
        </pc:spChg>
        <pc:spChg chg="add mod modVis">
          <ac:chgData name="ya.rudakov2001@gmail.com" userId="da903c2e5138cd55" providerId="LiveId" clId="{D9B4D6F0-9C47-4E8B-BE1F-6950728F0937}" dt="2020-12-06T13:00:24.181" v="10159" actId="113"/>
          <ac:spMkLst>
            <pc:docMk/>
            <pc:sldMk cId="2528870693" sldId="267"/>
            <ac:spMk id="6" creationId="{64E8BDF0-AA1C-4C59-85B5-74E5B9728275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7" creationId="{E81095A2-40E7-48F2-A705-2DF2FD4AFBC3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8" creationId="{93FFDA61-DF59-47B8-939D-CF4AB01B2A48}"/>
          </ac:spMkLst>
        </pc:spChg>
        <pc:spChg chg="add mod or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9" creationId="{65392A21-E210-46D9-9716-843102ED7E36}"/>
          </ac:spMkLst>
        </pc:spChg>
        <pc:spChg chg="add del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0" creationId="{63C60F24-C6E2-48AF-BCD1-DDBEE12376A7}"/>
          </ac:spMkLst>
        </pc:spChg>
        <pc:spChg chg="add mod or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1" creationId="{91834F0D-FAD8-4F05-8FCC-F7DE9A5CD61D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2" creationId="{8013FB08-5E34-4331-950D-1B3CB02A9812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3" creationId="{22D63D24-5C2C-4DB4-BA3B-78116436626F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7" creationId="{9EEB1A59-44B1-42AA-8463-DF933CCF39BB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8" creationId="{0FC1D219-5E9F-48FF-8DD1-5841E0496297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19" creationId="{23B9A2C1-0ED5-4DCD-869D-F198192A6FEA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0" creationId="{093FC694-72E7-4E6A-A316-0FD56F8589EE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1" creationId="{A6767C71-7CE5-498C-816E-2F718B8D53F2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2" creationId="{198FEC1F-ED51-4256-A248-93FB30A925AF}"/>
          </ac:spMkLst>
        </pc:spChg>
        <pc:spChg chg="add del mod">
          <ac:chgData name="ya.rudakov2001@gmail.com" userId="da903c2e5138cd55" providerId="LiveId" clId="{D9B4D6F0-9C47-4E8B-BE1F-6950728F0937}" dt="2020-11-28T00:15:30.577" v="6626"/>
          <ac:spMkLst>
            <pc:docMk/>
            <pc:sldMk cId="2528870693" sldId="267"/>
            <ac:spMk id="23" creationId="{A6D29FB4-FCE9-4311-8702-A161BDF60D31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4" creationId="{3C2D56D0-1B25-4125-A77C-E2C563988D17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5" creationId="{F0CA7333-5881-4CDA-935E-0EEA597985AE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6" creationId="{09A180F9-FABF-4B2A-ADB7-C7A398355FA0}"/>
          </ac:spMkLst>
        </pc:spChg>
        <pc:spChg chg="add del mod">
          <ac:chgData name="ya.rudakov2001@gmail.com" userId="da903c2e5138cd55" providerId="LiveId" clId="{D9B4D6F0-9C47-4E8B-BE1F-6950728F0937}" dt="2020-11-28T00:30:44.237" v="7046"/>
          <ac:spMkLst>
            <pc:docMk/>
            <pc:sldMk cId="2528870693" sldId="267"/>
            <ac:spMk id="27" creationId="{851B80E5-FC92-4E76-9DB5-5628AD2C864A}"/>
          </ac:spMkLst>
        </pc:spChg>
        <pc:spChg chg="add del mod">
          <ac:chgData name="ya.rudakov2001@gmail.com" userId="da903c2e5138cd55" providerId="LiveId" clId="{D9B4D6F0-9C47-4E8B-BE1F-6950728F0937}" dt="2020-11-28T00:30:46.290" v="7048"/>
          <ac:spMkLst>
            <pc:docMk/>
            <pc:sldMk cId="2528870693" sldId="267"/>
            <ac:spMk id="28" creationId="{26517887-DEF0-45BB-BAF6-6CDDD83C9368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29" creationId="{2139DF18-2713-4B23-93B6-8282107DB947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30" creationId="{EE347853-4E09-4C00-8CCE-2061F98FA355}"/>
          </ac:spMkLst>
        </pc:spChg>
        <pc:spChg chg="add mod modVis">
          <ac:chgData name="ya.rudakov2001@gmail.com" userId="da903c2e5138cd55" providerId="LiveId" clId="{D9B4D6F0-9C47-4E8B-BE1F-6950728F0937}" dt="2020-12-06T13:00:26.228" v="10160" actId="33935"/>
          <ac:spMkLst>
            <pc:docMk/>
            <pc:sldMk cId="2528870693" sldId="267"/>
            <ac:spMk id="31" creationId="{6F4825F0-E487-4543-A8D7-4744BA756FAA}"/>
          </ac:spMkLst>
        </pc:spChg>
        <pc:grpChg chg="mod">
          <ac:chgData name="ya.rudakov2001@gmail.com" userId="da903c2e5138cd55" providerId="LiveId" clId="{D9B4D6F0-9C47-4E8B-BE1F-6950728F0937}" dt="2020-11-28T01:17:28.854" v="7939" actId="33934"/>
          <ac:grpSpMkLst>
            <pc:docMk/>
            <pc:sldMk cId="2528870693" sldId="267"/>
            <ac:grpSpMk id="1" creationId="{00000000-0000-0000-0000-000000000000}"/>
          </ac:grpSpMkLst>
        </pc:grpChg>
        <pc:picChg chg="add mod modVis">
          <ac:chgData name="ya.rudakov2001@gmail.com" userId="da903c2e5138cd55" providerId="LiveId" clId="{D9B4D6F0-9C47-4E8B-BE1F-6950728F0937}" dt="2020-12-06T13:00:26.228" v="10160" actId="33935"/>
          <ac:picMkLst>
            <pc:docMk/>
            <pc:sldMk cId="2528870693" sldId="267"/>
            <ac:picMk id="2050" creationId="{9D84E6DB-DFBE-4EDD-96B0-752F72FB0936}"/>
          </ac:picMkLst>
        </pc:picChg>
        <pc:picChg chg="add del mod">
          <ac:chgData name="ya.rudakov2001@gmail.com" userId="da903c2e5138cd55" providerId="LiveId" clId="{D9B4D6F0-9C47-4E8B-BE1F-6950728F0937}" dt="2020-11-27T22:40:21.743" v="4695"/>
          <ac:picMkLst>
            <pc:docMk/>
            <pc:sldMk cId="2528870693" sldId="267"/>
            <ac:picMk id="2052" creationId="{E07AB915-2FA5-4881-813D-62033F357100}"/>
          </ac:picMkLst>
        </pc:picChg>
        <pc:picChg chg="add mod modVis">
          <ac:chgData name="ya.rudakov2001@gmail.com" userId="da903c2e5138cd55" providerId="LiveId" clId="{D9B4D6F0-9C47-4E8B-BE1F-6950728F0937}" dt="2020-12-06T13:00:26.228" v="10160" actId="33935"/>
          <ac:picMkLst>
            <pc:docMk/>
            <pc:sldMk cId="2528870693" sldId="267"/>
            <ac:picMk id="2054" creationId="{E8956E7B-4CF6-45E4-86FA-A2668067E6FB}"/>
          </ac:picMkLst>
        </pc:picChg>
      </pc:sldChg>
      <pc:sldChg chg="addSp delSp modSp new mod">
        <pc:chgData name="ya.rudakov2001@gmail.com" userId="da903c2e5138cd55" providerId="LiveId" clId="{D9B4D6F0-9C47-4E8B-BE1F-6950728F0937}" dt="2020-11-28T01:18:49.020" v="8070" actId="20577"/>
        <pc:sldMkLst>
          <pc:docMk/>
          <pc:sldMk cId="3035982164" sldId="268"/>
        </pc:sldMkLst>
        <pc:spChg chg="mod">
          <ac:chgData name="ya.rudakov2001@gmail.com" userId="da903c2e5138cd55" providerId="LiveId" clId="{D9B4D6F0-9C47-4E8B-BE1F-6950728F0937}" dt="2020-11-27T22:19:27.457" v="4198" actId="20577"/>
          <ac:spMkLst>
            <pc:docMk/>
            <pc:sldMk cId="3035982164" sldId="268"/>
            <ac:spMk id="2" creationId="{843B7205-663A-4566-A4E8-8BB7628E2546}"/>
          </ac:spMkLst>
        </pc:spChg>
        <pc:spChg chg="mod">
          <ac:chgData name="ya.rudakov2001@gmail.com" userId="da903c2e5138cd55" providerId="LiveId" clId="{D9B4D6F0-9C47-4E8B-BE1F-6950728F0937}" dt="2020-11-28T01:18:49.020" v="8070" actId="20577"/>
          <ac:spMkLst>
            <pc:docMk/>
            <pc:sldMk cId="3035982164" sldId="268"/>
            <ac:spMk id="3" creationId="{70B4CD2D-0E3F-407E-A6C3-AC9DE1E55DBA}"/>
          </ac:spMkLst>
        </pc:spChg>
        <pc:picChg chg="add del mod">
          <ac:chgData name="ya.rudakov2001@gmail.com" userId="da903c2e5138cd55" providerId="LiveId" clId="{D9B4D6F0-9C47-4E8B-BE1F-6950728F0937}" dt="2020-11-27T22:20:39.036" v="4231"/>
          <ac:picMkLst>
            <pc:docMk/>
            <pc:sldMk cId="3035982164" sldId="268"/>
            <ac:picMk id="1026" creationId="{F7EE4417-ECF0-46C3-842C-E06BD4F99C4A}"/>
          </ac:picMkLst>
        </pc:picChg>
        <pc:picChg chg="add del">
          <ac:chgData name="ya.rudakov2001@gmail.com" userId="da903c2e5138cd55" providerId="LiveId" clId="{D9B4D6F0-9C47-4E8B-BE1F-6950728F0937}" dt="2020-11-27T22:20:40.288" v="4233"/>
          <ac:picMkLst>
            <pc:docMk/>
            <pc:sldMk cId="3035982164" sldId="268"/>
            <ac:picMk id="1028" creationId="{DFAA76AA-CF68-4FD7-B76D-844AE7B82E58}"/>
          </ac:picMkLst>
        </pc:picChg>
        <pc:picChg chg="add del mod">
          <ac:chgData name="ya.rudakov2001@gmail.com" userId="da903c2e5138cd55" providerId="LiveId" clId="{D9B4D6F0-9C47-4E8B-BE1F-6950728F0937}" dt="2020-11-27T22:20:54.014" v="4240" actId="478"/>
          <ac:picMkLst>
            <pc:docMk/>
            <pc:sldMk cId="3035982164" sldId="268"/>
            <ac:picMk id="1030" creationId="{F1177CD1-F313-431B-B05D-FD8C82053626}"/>
          </ac:picMkLst>
        </pc:picChg>
        <pc:picChg chg="add del mod">
          <ac:chgData name="ya.rudakov2001@gmail.com" userId="da903c2e5138cd55" providerId="LiveId" clId="{D9B4D6F0-9C47-4E8B-BE1F-6950728F0937}" dt="2020-11-27T22:21:24.160" v="4244" actId="478"/>
          <ac:picMkLst>
            <pc:docMk/>
            <pc:sldMk cId="3035982164" sldId="268"/>
            <ac:picMk id="1032" creationId="{0ED57CFD-6319-4459-AC97-0C283775401F}"/>
          </ac:picMkLst>
        </pc:picChg>
        <pc:picChg chg="add mod">
          <ac:chgData name="ya.rudakov2001@gmail.com" userId="da903c2e5138cd55" providerId="LiveId" clId="{D9B4D6F0-9C47-4E8B-BE1F-6950728F0937}" dt="2020-11-27T22:24:03.175" v="4273" actId="1076"/>
          <ac:picMkLst>
            <pc:docMk/>
            <pc:sldMk cId="3035982164" sldId="268"/>
            <ac:picMk id="1034" creationId="{AC18EE6D-96E0-4BB0-ABB4-FEA1CE068B73}"/>
          </ac:picMkLst>
        </pc:picChg>
      </pc:sldChg>
      <pc:sldChg chg="add del">
        <pc:chgData name="ya.rudakov2001@gmail.com" userId="da903c2e5138cd55" providerId="LiveId" clId="{D9B4D6F0-9C47-4E8B-BE1F-6950728F0937}" dt="2020-11-27T22:59:33.563" v="4793" actId="47"/>
        <pc:sldMkLst>
          <pc:docMk/>
          <pc:sldMk cId="1458188093" sldId="269"/>
        </pc:sldMkLst>
      </pc:sldChg>
      <pc:sldChg chg="addSp delSp modSp new mod modAnim">
        <pc:chgData name="ya.rudakov2001@gmail.com" userId="da903c2e5138cd55" providerId="LiveId" clId="{D9B4D6F0-9C47-4E8B-BE1F-6950728F0937}" dt="2020-11-28T01:55:27.155" v="8297"/>
        <pc:sldMkLst>
          <pc:docMk/>
          <pc:sldMk cId="3149303687" sldId="269"/>
        </pc:sldMkLst>
        <pc:spChg chg="mod">
          <ac:chgData name="ya.rudakov2001@gmail.com" userId="da903c2e5138cd55" providerId="LiveId" clId="{D9B4D6F0-9C47-4E8B-BE1F-6950728F0937}" dt="2020-11-28T01:53:34.574" v="8137" actId="1076"/>
          <ac:spMkLst>
            <pc:docMk/>
            <pc:sldMk cId="3149303687" sldId="269"/>
            <ac:spMk id="2" creationId="{A5A3DD50-C0A0-4B03-9B3D-96B53F89B4FA}"/>
          </ac:spMkLst>
        </pc:spChg>
        <pc:spChg chg="mod">
          <ac:chgData name="ya.rudakov2001@gmail.com" userId="da903c2e5138cd55" providerId="LiveId" clId="{D9B4D6F0-9C47-4E8B-BE1F-6950728F0937}" dt="2020-11-28T01:53:32.059" v="8135" actId="1076"/>
          <ac:spMkLst>
            <pc:docMk/>
            <pc:sldMk cId="3149303687" sldId="269"/>
            <ac:spMk id="3" creationId="{9A0AD578-F479-42C6-BFF8-D2260B2FF6A1}"/>
          </ac:spMkLst>
        </pc:spChg>
        <pc:spChg chg="add mod">
          <ac:chgData name="ya.rudakov2001@gmail.com" userId="da903c2e5138cd55" providerId="LiveId" clId="{D9B4D6F0-9C47-4E8B-BE1F-6950728F0937}" dt="2020-11-28T01:54:58.995" v="8292" actId="1076"/>
          <ac:spMkLst>
            <pc:docMk/>
            <pc:sldMk cId="3149303687" sldId="269"/>
            <ac:spMk id="6" creationId="{87220885-0168-402C-8E55-99A9F163205D}"/>
          </ac:spMkLst>
        </pc:spChg>
        <pc:picChg chg="add del mod">
          <ac:chgData name="ya.rudakov2001@gmail.com" userId="da903c2e5138cd55" providerId="LiveId" clId="{D9B4D6F0-9C47-4E8B-BE1F-6950728F0937}" dt="2020-11-28T01:20:34.512" v="8075"/>
          <ac:picMkLst>
            <pc:docMk/>
            <pc:sldMk cId="3149303687" sldId="269"/>
            <ac:picMk id="3074" creationId="{F13F8C76-AE44-4B26-9505-E98F0EAD9656}"/>
          </ac:picMkLst>
        </pc:picChg>
        <pc:picChg chg="add del mod">
          <ac:chgData name="ya.rudakov2001@gmail.com" userId="da903c2e5138cd55" providerId="LiveId" clId="{D9B4D6F0-9C47-4E8B-BE1F-6950728F0937}" dt="2020-11-28T01:20:36.349" v="8079"/>
          <ac:picMkLst>
            <pc:docMk/>
            <pc:sldMk cId="3149303687" sldId="269"/>
            <ac:picMk id="3076" creationId="{CF10E915-C0AB-4E7E-8C44-3701012C33D9}"/>
          </ac:picMkLst>
        </pc:picChg>
        <pc:picChg chg="add mod">
          <ac:chgData name="ya.rudakov2001@gmail.com" userId="da903c2e5138cd55" providerId="LiveId" clId="{D9B4D6F0-9C47-4E8B-BE1F-6950728F0937}" dt="2020-11-28T01:20:45.508" v="8089" actId="1076"/>
          <ac:picMkLst>
            <pc:docMk/>
            <pc:sldMk cId="3149303687" sldId="269"/>
            <ac:picMk id="3078" creationId="{EF2C773E-458E-4311-9199-C5A99229A0D9}"/>
          </ac:picMkLst>
        </pc:picChg>
      </pc:sldChg>
      <pc:sldChg chg="addSp delSp modSp new mod modAnim">
        <pc:chgData name="ya.rudakov2001@gmail.com" userId="da903c2e5138cd55" providerId="LiveId" clId="{D9B4D6F0-9C47-4E8B-BE1F-6950728F0937}" dt="2020-12-06T12:57:14.025" v="10095" actId="113"/>
        <pc:sldMkLst>
          <pc:docMk/>
          <pc:sldMk cId="147021377" sldId="270"/>
        </pc:sldMkLst>
        <pc:spChg chg="mod">
          <ac:chgData name="ya.rudakov2001@gmail.com" userId="da903c2e5138cd55" providerId="LiveId" clId="{D9B4D6F0-9C47-4E8B-BE1F-6950728F0937}" dt="2020-11-28T02:15:28.811" v="9123"/>
          <ac:spMkLst>
            <pc:docMk/>
            <pc:sldMk cId="147021377" sldId="270"/>
            <ac:spMk id="2" creationId="{80A74508-C94A-4F35-8205-41D7472D2764}"/>
          </ac:spMkLst>
        </pc:spChg>
        <pc:spChg chg="mod">
          <ac:chgData name="ya.rudakov2001@gmail.com" userId="da903c2e5138cd55" providerId="LiveId" clId="{D9B4D6F0-9C47-4E8B-BE1F-6950728F0937}" dt="2020-12-06T12:57:14.025" v="10095" actId="113"/>
          <ac:spMkLst>
            <pc:docMk/>
            <pc:sldMk cId="147021377" sldId="270"/>
            <ac:spMk id="3" creationId="{C0117149-3FD7-414D-944C-F7EEB1270067}"/>
          </ac:spMkLst>
        </pc:spChg>
        <pc:picChg chg="add del">
          <ac:chgData name="ya.rudakov2001@gmail.com" userId="da903c2e5138cd55" providerId="LiveId" clId="{D9B4D6F0-9C47-4E8B-BE1F-6950728F0937}" dt="2020-11-28T02:07:48.922" v="8885"/>
          <ac:picMkLst>
            <pc:docMk/>
            <pc:sldMk cId="147021377" sldId="270"/>
            <ac:picMk id="4098" creationId="{E6B5D9CB-4B84-4A4B-AB39-BA8DC84D5037}"/>
          </ac:picMkLst>
        </pc:picChg>
        <pc:picChg chg="add mod">
          <ac:chgData name="ya.rudakov2001@gmail.com" userId="da903c2e5138cd55" providerId="LiveId" clId="{D9B4D6F0-9C47-4E8B-BE1F-6950728F0937}" dt="2020-11-28T02:08:44.353" v="8895" actId="1076"/>
          <ac:picMkLst>
            <pc:docMk/>
            <pc:sldMk cId="147021377" sldId="270"/>
            <ac:picMk id="4100" creationId="{C78ED67B-BBA5-476D-9448-3D83BD41F9AD}"/>
          </ac:picMkLst>
        </pc:picChg>
      </pc:sldChg>
      <pc:sldChg chg="addSp delSp modSp new mod modAnim">
        <pc:chgData name="ya.rudakov2001@gmail.com" userId="da903c2e5138cd55" providerId="LiveId" clId="{D9B4D6F0-9C47-4E8B-BE1F-6950728F0937}" dt="2020-12-07T12:52:42.025" v="23233" actId="20577"/>
        <pc:sldMkLst>
          <pc:docMk/>
          <pc:sldMk cId="260434584" sldId="271"/>
        </pc:sldMkLst>
        <pc:spChg chg="mod">
          <ac:chgData name="ya.rudakov2001@gmail.com" userId="da903c2e5138cd55" providerId="LiveId" clId="{D9B4D6F0-9C47-4E8B-BE1F-6950728F0937}" dt="2020-11-28T02:15:32.155" v="9126" actId="20577"/>
          <ac:spMkLst>
            <pc:docMk/>
            <pc:sldMk cId="260434584" sldId="271"/>
            <ac:spMk id="2" creationId="{926F5717-6EB0-4FEF-94C4-4A569D215BA8}"/>
          </ac:spMkLst>
        </pc:spChg>
        <pc:spChg chg="del">
          <ac:chgData name="ya.rudakov2001@gmail.com" userId="da903c2e5138cd55" providerId="LiveId" clId="{D9B4D6F0-9C47-4E8B-BE1F-6950728F0937}" dt="2020-11-28T02:15:38.460" v="9127" actId="478"/>
          <ac:spMkLst>
            <pc:docMk/>
            <pc:sldMk cId="260434584" sldId="271"/>
            <ac:spMk id="3" creationId="{A9EA9F04-AE87-4070-91C0-B23697349A9B}"/>
          </ac:spMkLst>
        </pc:spChg>
        <pc:spChg chg="add mod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7" creationId="{1F287D13-A5AC-446B-9BFF-8AECAE4C18DE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8" creationId="{FE6C61B3-631C-41DB-8031-C49A1F2485F8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9" creationId="{CCB328EF-4626-4DFC-A704-52BA0487A3EB}"/>
          </ac:spMkLst>
        </pc:spChg>
        <pc:spChg chg="add del mod">
          <ac:chgData name="ya.rudakov2001@gmail.com" userId="da903c2e5138cd55" providerId="LiveId" clId="{D9B4D6F0-9C47-4E8B-BE1F-6950728F0937}" dt="2020-11-28T02:20:20.824" v="9187" actId="11529"/>
          <ac:spMkLst>
            <pc:docMk/>
            <pc:sldMk cId="260434584" sldId="271"/>
            <ac:spMk id="10" creationId="{7AF5B5FB-D869-455B-B66F-063B5219FD34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13" creationId="{81978A9C-3724-4901-B315-46E2E5301533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14" creationId="{17262972-C727-440C-B91B-8D44F5D1BBFC}"/>
          </ac:spMkLst>
        </pc:spChg>
        <pc:spChg chg="add del mod">
          <ac:chgData name="ya.rudakov2001@gmail.com" userId="da903c2e5138cd55" providerId="LiveId" clId="{D9B4D6F0-9C47-4E8B-BE1F-6950728F0937}" dt="2020-11-28T02:35:15.468" v="9260" actId="478"/>
          <ac:spMkLst>
            <pc:docMk/>
            <pc:sldMk cId="260434584" sldId="271"/>
            <ac:spMk id="15" creationId="{CC494B02-CDAE-4586-B9C8-7C60272AB4B8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16" creationId="{09ED9E89-62A9-4DC5-8170-E58426DEEE64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17" creationId="{E24FABA9-46FF-423D-AF5F-734A70CC3FE9}"/>
          </ac:spMkLst>
        </pc:spChg>
        <pc:spChg chg="add mod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18" creationId="{52686049-7E85-4A65-86D6-59F0B345A8FC}"/>
          </ac:spMkLst>
        </pc:spChg>
        <pc:spChg chg="add mod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19" creationId="{4547B322-0E7A-42A7-9DAD-EE51E67DD8E5}"/>
          </ac:spMkLst>
        </pc:spChg>
        <pc:spChg chg="add mod modVis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20" creationId="{A3D97BC7-33A9-4EC8-B8C3-646C856B2DBF}"/>
          </ac:spMkLst>
        </pc:spChg>
        <pc:spChg chg="add mod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21" creationId="{89DEAB7E-B064-4858-9149-0739A509AEE8}"/>
          </ac:spMkLst>
        </pc:spChg>
        <pc:spChg chg="add mod">
          <ac:chgData name="ya.rudakov2001@gmail.com" userId="da903c2e5138cd55" providerId="LiveId" clId="{D9B4D6F0-9C47-4E8B-BE1F-6950728F0937}" dt="2020-11-28T02:43:57.249" v="9448" actId="1076"/>
          <ac:spMkLst>
            <pc:docMk/>
            <pc:sldMk cId="260434584" sldId="271"/>
            <ac:spMk id="22" creationId="{4A5A5102-C77C-4752-8E66-1ECDAFD31E5B}"/>
          </ac:spMkLst>
        </pc:spChg>
        <pc:spChg chg="add mod">
          <ac:chgData name="ya.rudakov2001@gmail.com" userId="da903c2e5138cd55" providerId="LiveId" clId="{D9B4D6F0-9C47-4E8B-BE1F-6950728F0937}" dt="2020-12-07T12:52:42.025" v="23233" actId="20577"/>
          <ac:spMkLst>
            <pc:docMk/>
            <pc:sldMk cId="260434584" sldId="271"/>
            <ac:spMk id="24" creationId="{FFB3936C-FE42-4AFE-9A93-1E1C069FD02D}"/>
          </ac:spMkLst>
        </pc:spChg>
        <pc:graphicFrameChg chg="add del modGraphic">
          <ac:chgData name="ya.rudakov2001@gmail.com" userId="da903c2e5138cd55" providerId="LiveId" clId="{D9B4D6F0-9C47-4E8B-BE1F-6950728F0937}" dt="2020-11-28T02:16:39.572" v="9129" actId="1032"/>
          <ac:graphicFrameMkLst>
            <pc:docMk/>
            <pc:sldMk cId="260434584" sldId="271"/>
            <ac:graphicFrameMk id="6" creationId="{7A1300E0-A86A-4199-A8B4-9DC36FB5FA9F}"/>
          </ac:graphicFrameMkLst>
        </pc:graphicFrameChg>
        <pc:picChg chg="add mod modVis">
          <ac:chgData name="ya.rudakov2001@gmail.com" userId="da903c2e5138cd55" providerId="LiveId" clId="{D9B4D6F0-9C47-4E8B-BE1F-6950728F0937}" dt="2020-11-28T02:43:57.249" v="9448" actId="1076"/>
          <ac:picMkLst>
            <pc:docMk/>
            <pc:sldMk cId="260434584" sldId="271"/>
            <ac:picMk id="5122" creationId="{3AEED1BF-49A7-4B9A-8B32-35575F24EE68}"/>
          </ac:picMkLst>
        </pc:picChg>
        <pc:cxnChg chg="add del">
          <ac:chgData name="ya.rudakov2001@gmail.com" userId="da903c2e5138cd55" providerId="LiveId" clId="{D9B4D6F0-9C47-4E8B-BE1F-6950728F0937}" dt="2020-11-28T02:20:28.102" v="9189" actId="11529"/>
          <ac:cxnSpMkLst>
            <pc:docMk/>
            <pc:sldMk cId="260434584" sldId="271"/>
            <ac:cxnSpMk id="12" creationId="{53360C1E-603F-44F9-AA9E-3655E63017AE}"/>
          </ac:cxnSpMkLst>
        </pc:cxnChg>
      </pc:sldChg>
      <pc:sldChg chg="new del">
        <pc:chgData name="ya.rudakov2001@gmail.com" userId="da903c2e5138cd55" providerId="LiveId" clId="{D9B4D6F0-9C47-4E8B-BE1F-6950728F0937}" dt="2020-11-28T02:14:51.965" v="9039" actId="680"/>
        <pc:sldMkLst>
          <pc:docMk/>
          <pc:sldMk cId="3260377567" sldId="271"/>
        </pc:sldMkLst>
      </pc:sldChg>
      <pc:sldChg chg="addSp modSp new mod">
        <pc:chgData name="ya.rudakov2001@gmail.com" userId="da903c2e5138cd55" providerId="LiveId" clId="{D9B4D6F0-9C47-4E8B-BE1F-6950728F0937}" dt="2020-11-28T03:00:03.813" v="9577" actId="1076"/>
        <pc:sldMkLst>
          <pc:docMk/>
          <pc:sldMk cId="3231690400" sldId="272"/>
        </pc:sldMkLst>
        <pc:spChg chg="mod">
          <ac:chgData name="ya.rudakov2001@gmail.com" userId="da903c2e5138cd55" providerId="LiveId" clId="{D9B4D6F0-9C47-4E8B-BE1F-6950728F0937}" dt="2020-11-28T02:57:46.590" v="9491" actId="20577"/>
          <ac:spMkLst>
            <pc:docMk/>
            <pc:sldMk cId="3231690400" sldId="272"/>
            <ac:spMk id="2" creationId="{494DFFF7-F135-4A81-A2BA-3FCB44814575}"/>
          </ac:spMkLst>
        </pc:spChg>
        <pc:spChg chg="mod">
          <ac:chgData name="ya.rudakov2001@gmail.com" userId="da903c2e5138cd55" providerId="LiveId" clId="{D9B4D6F0-9C47-4E8B-BE1F-6950728F0937}" dt="2020-11-28T02:59:36.948" v="9573" actId="20577"/>
          <ac:spMkLst>
            <pc:docMk/>
            <pc:sldMk cId="3231690400" sldId="272"/>
            <ac:spMk id="3" creationId="{0569423C-BF87-4FF2-967F-F61FE32E4DDE}"/>
          </ac:spMkLst>
        </pc:spChg>
        <pc:picChg chg="add mod">
          <ac:chgData name="ya.rudakov2001@gmail.com" userId="da903c2e5138cd55" providerId="LiveId" clId="{D9B4D6F0-9C47-4E8B-BE1F-6950728F0937}" dt="2020-11-28T03:00:03.813" v="9577" actId="1076"/>
          <ac:picMkLst>
            <pc:docMk/>
            <pc:sldMk cId="3231690400" sldId="272"/>
            <ac:picMk id="7" creationId="{1E182DC2-3166-42AA-8AB1-4FE908485DCE}"/>
          </ac:picMkLst>
        </pc:picChg>
      </pc:sldChg>
      <pc:sldChg chg="addSp delSp modSp new mod">
        <pc:chgData name="ya.rudakov2001@gmail.com" userId="da903c2e5138cd55" providerId="LiveId" clId="{D9B4D6F0-9C47-4E8B-BE1F-6950728F0937}" dt="2020-12-06T22:37:51.512" v="20649" actId="478"/>
        <pc:sldMkLst>
          <pc:docMk/>
          <pc:sldMk cId="2934991741" sldId="273"/>
        </pc:sldMkLst>
        <pc:spChg chg="mod">
          <ac:chgData name="ya.rudakov2001@gmail.com" userId="da903c2e5138cd55" providerId="LiveId" clId="{D9B4D6F0-9C47-4E8B-BE1F-6950728F0937}" dt="2020-11-28T03:01:04.228" v="9588" actId="20577"/>
          <ac:spMkLst>
            <pc:docMk/>
            <pc:sldMk cId="2934991741" sldId="273"/>
            <ac:spMk id="2" creationId="{76EF54A7-D06C-457E-95B2-2DFC47AF2FDF}"/>
          </ac:spMkLst>
        </pc:spChg>
        <pc:spChg chg="mod">
          <ac:chgData name="ya.rudakov2001@gmail.com" userId="da903c2e5138cd55" providerId="LiveId" clId="{D9B4D6F0-9C47-4E8B-BE1F-6950728F0937}" dt="2020-12-06T22:33:37.127" v="20608" actId="20577"/>
          <ac:spMkLst>
            <pc:docMk/>
            <pc:sldMk cId="2934991741" sldId="273"/>
            <ac:spMk id="3" creationId="{42900C7C-DA68-41FD-B26E-BE6C7D8DAFE9}"/>
          </ac:spMkLst>
        </pc:spChg>
        <pc:spChg chg="add del mod">
          <ac:chgData name="ya.rudakov2001@gmail.com" userId="da903c2e5138cd55" providerId="LiveId" clId="{D9B4D6F0-9C47-4E8B-BE1F-6950728F0937}" dt="2020-12-06T22:37:51.512" v="20649" actId="478"/>
          <ac:spMkLst>
            <pc:docMk/>
            <pc:sldMk cId="2934991741" sldId="273"/>
            <ac:spMk id="10" creationId="{6C4D0A7A-671A-42FE-91B7-0B09A615841E}"/>
          </ac:spMkLst>
        </pc:spChg>
        <pc:spChg chg="add del mod">
          <ac:chgData name="ya.rudakov2001@gmail.com" userId="da903c2e5138cd55" providerId="LiveId" clId="{D9B4D6F0-9C47-4E8B-BE1F-6950728F0937}" dt="2020-12-06T22:37:48.573" v="20646" actId="478"/>
          <ac:spMkLst>
            <pc:docMk/>
            <pc:sldMk cId="2934991741" sldId="273"/>
            <ac:spMk id="11" creationId="{3083A272-D581-4898-AA16-4A2054B4FCC9}"/>
          </ac:spMkLst>
        </pc:spChg>
        <pc:spChg chg="add del mod">
          <ac:chgData name="ya.rudakov2001@gmail.com" userId="da903c2e5138cd55" providerId="LiveId" clId="{D9B4D6F0-9C47-4E8B-BE1F-6950728F0937}" dt="2020-12-06T22:37:47.719" v="20645" actId="478"/>
          <ac:spMkLst>
            <pc:docMk/>
            <pc:sldMk cId="2934991741" sldId="273"/>
            <ac:spMk id="12" creationId="{48C0EB07-0ACE-4452-9A06-4A4E00A22756}"/>
          </ac:spMkLst>
        </pc:spChg>
        <pc:picChg chg="add del">
          <ac:chgData name="ya.rudakov2001@gmail.com" userId="da903c2e5138cd55" providerId="LiveId" clId="{D9B4D6F0-9C47-4E8B-BE1F-6950728F0937}" dt="2020-12-06T22:12:38.088" v="20325" actId="22"/>
          <ac:picMkLst>
            <pc:docMk/>
            <pc:sldMk cId="2934991741" sldId="273"/>
            <ac:picMk id="7" creationId="{EC33D7BD-4374-40E7-9FBD-5559AF33E9CB}"/>
          </ac:picMkLst>
        </pc:picChg>
        <pc:picChg chg="add del mod">
          <ac:chgData name="ya.rudakov2001@gmail.com" userId="da903c2e5138cd55" providerId="LiveId" clId="{D9B4D6F0-9C47-4E8B-BE1F-6950728F0937}" dt="2020-12-06T22:37:50.435" v="20648" actId="478"/>
          <ac:picMkLst>
            <pc:docMk/>
            <pc:sldMk cId="2934991741" sldId="273"/>
            <ac:picMk id="9" creationId="{988B6B2D-9F39-4237-8F66-058CB3F9C27E}"/>
          </ac:picMkLst>
        </pc:picChg>
      </pc:sldChg>
      <pc:sldChg chg="addSp modSp new mod modAnim">
        <pc:chgData name="ya.rudakov2001@gmail.com" userId="da903c2e5138cd55" providerId="LiveId" clId="{D9B4D6F0-9C47-4E8B-BE1F-6950728F0937}" dt="2020-12-07T01:45:47.462" v="22815" actId="20577"/>
        <pc:sldMkLst>
          <pc:docMk/>
          <pc:sldMk cId="3861083377" sldId="274"/>
        </pc:sldMkLst>
        <pc:spChg chg="mod">
          <ac:chgData name="ya.rudakov2001@gmail.com" userId="da903c2e5138cd55" providerId="LiveId" clId="{D9B4D6F0-9C47-4E8B-BE1F-6950728F0937}" dt="2020-11-28T03:01:21.608" v="9618" actId="20577"/>
          <ac:spMkLst>
            <pc:docMk/>
            <pc:sldMk cId="3861083377" sldId="274"/>
            <ac:spMk id="2" creationId="{77541EBC-BFC3-40DD-971E-DEE30435F697}"/>
          </ac:spMkLst>
        </pc:spChg>
        <pc:spChg chg="mod ord">
          <ac:chgData name="ya.rudakov2001@gmail.com" userId="da903c2e5138cd55" providerId="LiveId" clId="{D9B4D6F0-9C47-4E8B-BE1F-6950728F0937}" dt="2020-12-07T01:44:53.908" v="22811" actId="20577"/>
          <ac:spMkLst>
            <pc:docMk/>
            <pc:sldMk cId="3861083377" sldId="274"/>
            <ac:spMk id="3" creationId="{B614015E-1238-4CA3-8031-7A97C05EBAE7}"/>
          </ac:spMkLst>
        </pc:spChg>
        <pc:picChg chg="add mod">
          <ac:chgData name="ya.rudakov2001@gmail.com" userId="da903c2e5138cd55" providerId="LiveId" clId="{D9B4D6F0-9C47-4E8B-BE1F-6950728F0937}" dt="2020-12-07T01:45:15.944" v="22814" actId="1076"/>
          <ac:picMkLst>
            <pc:docMk/>
            <pc:sldMk cId="3861083377" sldId="274"/>
            <ac:picMk id="1026" creationId="{AB997A27-E7A3-4B2B-B745-6819AB3C0E39}"/>
          </ac:picMkLst>
        </pc:picChg>
      </pc:sldChg>
      <pc:sldChg chg="addSp delSp modSp new mod setBg modAnim">
        <pc:chgData name="ya.rudakov2001@gmail.com" userId="da903c2e5138cd55" providerId="LiveId" clId="{D9B4D6F0-9C47-4E8B-BE1F-6950728F0937}" dt="2020-12-07T01:49:46.232" v="23046" actId="1076"/>
        <pc:sldMkLst>
          <pc:docMk/>
          <pc:sldMk cId="3308893346" sldId="275"/>
        </pc:sldMkLst>
        <pc:spChg chg="mod">
          <ac:chgData name="ya.rudakov2001@gmail.com" userId="da903c2e5138cd55" providerId="LiveId" clId="{D9B4D6F0-9C47-4E8B-BE1F-6950728F0937}" dt="2020-11-28T03:01:29.531" v="9631" actId="20577"/>
          <ac:spMkLst>
            <pc:docMk/>
            <pc:sldMk cId="3308893346" sldId="275"/>
            <ac:spMk id="2" creationId="{40946692-B5D6-494F-B16A-6082AEF836E0}"/>
          </ac:spMkLst>
        </pc:spChg>
        <pc:spChg chg="mod modVis">
          <ac:chgData name="ya.rudakov2001@gmail.com" userId="da903c2e5138cd55" providerId="LiveId" clId="{D9B4D6F0-9C47-4E8B-BE1F-6950728F0937}" dt="2020-12-07T01:49:43.381" v="23045" actId="20577"/>
          <ac:spMkLst>
            <pc:docMk/>
            <pc:sldMk cId="3308893346" sldId="275"/>
            <ac:spMk id="3" creationId="{89A540D5-794A-49E8-8A14-6DADDBAE8745}"/>
          </ac:spMkLst>
        </pc:spChg>
        <pc:spChg chg="add del">
          <ac:chgData name="ya.rudakov2001@gmail.com" userId="da903c2e5138cd55" providerId="LiveId" clId="{D9B4D6F0-9C47-4E8B-BE1F-6950728F0937}" dt="2020-12-06T13:07:12.009" v="10239"/>
          <ac:spMkLst>
            <pc:docMk/>
            <pc:sldMk cId="3308893346" sldId="275"/>
            <ac:spMk id="6" creationId="{54540E6F-52DA-4CFD-BBD7-ECE5D03EA063}"/>
          </ac:spMkLst>
        </pc:spChg>
        <pc:picChg chg="add mod modVis">
          <ac:chgData name="ya.rudakov2001@gmail.com" userId="da903c2e5138cd55" providerId="LiveId" clId="{D9B4D6F0-9C47-4E8B-BE1F-6950728F0937}" dt="2020-12-07T01:49:46.232" v="23046" actId="1076"/>
          <ac:picMkLst>
            <pc:docMk/>
            <pc:sldMk cId="3308893346" sldId="275"/>
            <ac:picMk id="2052" creationId="{17210101-C98C-4A72-8739-F9718442FFF1}"/>
          </ac:picMkLst>
        </pc:picChg>
      </pc:sldChg>
      <pc:sldChg chg="addSp modSp new mod">
        <pc:chgData name="ya.rudakov2001@gmail.com" userId="da903c2e5138cd55" providerId="LiveId" clId="{D9B4D6F0-9C47-4E8B-BE1F-6950728F0937}" dt="2020-12-06T23:34:11.467" v="22750" actId="20577"/>
        <pc:sldMkLst>
          <pc:docMk/>
          <pc:sldMk cId="2837943912" sldId="276"/>
        </pc:sldMkLst>
        <pc:spChg chg="mod">
          <ac:chgData name="ya.rudakov2001@gmail.com" userId="da903c2e5138cd55" providerId="LiveId" clId="{D9B4D6F0-9C47-4E8B-BE1F-6950728F0937}" dt="2020-11-28T03:01:44.695" v="9633"/>
          <ac:spMkLst>
            <pc:docMk/>
            <pc:sldMk cId="2837943912" sldId="276"/>
            <ac:spMk id="2" creationId="{6D28ED97-AC92-451E-AFCE-70A06E801B70}"/>
          </ac:spMkLst>
        </pc:spChg>
        <pc:spChg chg="mod">
          <ac:chgData name="ya.rudakov2001@gmail.com" userId="da903c2e5138cd55" providerId="LiveId" clId="{D9B4D6F0-9C47-4E8B-BE1F-6950728F0937}" dt="2020-12-06T23:34:11.467" v="22750" actId="20577"/>
          <ac:spMkLst>
            <pc:docMk/>
            <pc:sldMk cId="2837943912" sldId="276"/>
            <ac:spMk id="3" creationId="{98F48D6A-9A93-4ED0-ACE5-F402D4F283F0}"/>
          </ac:spMkLst>
        </pc:spChg>
        <pc:picChg chg="add mod">
          <ac:chgData name="ya.rudakov2001@gmail.com" userId="da903c2e5138cd55" providerId="LiveId" clId="{D9B4D6F0-9C47-4E8B-BE1F-6950728F0937}" dt="2020-12-06T13:42:32.267" v="10901" actId="1076"/>
          <ac:picMkLst>
            <pc:docMk/>
            <pc:sldMk cId="2837943912" sldId="276"/>
            <ac:picMk id="3074" creationId="{D5F0E87C-1A7D-4F5C-A9F9-6741B9A8AB82}"/>
          </ac:picMkLst>
        </pc:picChg>
      </pc:sldChg>
      <pc:sldChg chg="modSp add mod">
        <pc:chgData name="ya.rudakov2001@gmail.com" userId="da903c2e5138cd55" providerId="LiveId" clId="{D9B4D6F0-9C47-4E8B-BE1F-6950728F0937}" dt="2020-12-06T13:52:26.418" v="11377" actId="20577"/>
        <pc:sldMkLst>
          <pc:docMk/>
          <pc:sldMk cId="1758378090" sldId="277"/>
        </pc:sldMkLst>
        <pc:spChg chg="mod">
          <ac:chgData name="ya.rudakov2001@gmail.com" userId="da903c2e5138cd55" providerId="LiveId" clId="{D9B4D6F0-9C47-4E8B-BE1F-6950728F0937}" dt="2020-11-28T03:01:53.411" v="9635"/>
          <ac:spMkLst>
            <pc:docMk/>
            <pc:sldMk cId="1758378090" sldId="277"/>
            <ac:spMk id="2" creationId="{6D28ED97-AC92-451E-AFCE-70A06E801B70}"/>
          </ac:spMkLst>
        </pc:spChg>
        <pc:spChg chg="mod">
          <ac:chgData name="ya.rudakov2001@gmail.com" userId="da903c2e5138cd55" providerId="LiveId" clId="{D9B4D6F0-9C47-4E8B-BE1F-6950728F0937}" dt="2020-12-06T13:52:26.418" v="11377" actId="20577"/>
          <ac:spMkLst>
            <pc:docMk/>
            <pc:sldMk cId="1758378090" sldId="277"/>
            <ac:spMk id="3" creationId="{98F48D6A-9A93-4ED0-ACE5-F402D4F283F0}"/>
          </ac:spMkLst>
        </pc:spChg>
      </pc:sldChg>
      <pc:sldChg chg="addSp modSp new mod">
        <pc:chgData name="ya.rudakov2001@gmail.com" userId="da903c2e5138cd55" providerId="LiveId" clId="{D9B4D6F0-9C47-4E8B-BE1F-6950728F0937}" dt="2020-12-06T13:59:00.008" v="11522" actId="1076"/>
        <pc:sldMkLst>
          <pc:docMk/>
          <pc:sldMk cId="373472329" sldId="278"/>
        </pc:sldMkLst>
        <pc:spChg chg="mod">
          <ac:chgData name="ya.rudakov2001@gmail.com" userId="da903c2e5138cd55" providerId="LiveId" clId="{D9B4D6F0-9C47-4E8B-BE1F-6950728F0937}" dt="2020-12-06T13:58:55.416" v="11519" actId="14100"/>
          <ac:spMkLst>
            <pc:docMk/>
            <pc:sldMk cId="373472329" sldId="278"/>
            <ac:spMk id="2" creationId="{299D76D8-B9BC-4A56-8525-F70E950A1787}"/>
          </ac:spMkLst>
        </pc:spChg>
        <pc:spChg chg="mod">
          <ac:chgData name="ya.rudakov2001@gmail.com" userId="da903c2e5138cd55" providerId="LiveId" clId="{D9B4D6F0-9C47-4E8B-BE1F-6950728F0937}" dt="2020-12-06T13:58:09.502" v="11513" actId="20577"/>
          <ac:spMkLst>
            <pc:docMk/>
            <pc:sldMk cId="373472329" sldId="278"/>
            <ac:spMk id="3" creationId="{2BA95385-CDAF-441E-A5C0-5A23D119EA5A}"/>
          </ac:spMkLst>
        </pc:spChg>
        <pc:picChg chg="add mod">
          <ac:chgData name="ya.rudakov2001@gmail.com" userId="da903c2e5138cd55" providerId="LiveId" clId="{D9B4D6F0-9C47-4E8B-BE1F-6950728F0937}" dt="2020-12-06T13:59:00.008" v="11522" actId="1076"/>
          <ac:picMkLst>
            <pc:docMk/>
            <pc:sldMk cId="373472329" sldId="278"/>
            <ac:picMk id="7" creationId="{ECC9EAB2-75AC-47C0-8C41-685D3C84A0A7}"/>
          </ac:picMkLst>
        </pc:picChg>
      </pc:sldChg>
      <pc:sldChg chg="addSp delSp modSp new mod addAnim delAnim modAnim">
        <pc:chgData name="ya.rudakov2001@gmail.com" userId="da903c2e5138cd55" providerId="LiveId" clId="{D9B4D6F0-9C47-4E8B-BE1F-6950728F0937}" dt="2020-12-06T16:51:49.995" v="14543"/>
        <pc:sldMkLst>
          <pc:docMk/>
          <pc:sldMk cId="3303814983" sldId="279"/>
        </pc:sldMkLst>
        <pc:spChg chg="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2" creationId="{469CCFEB-9201-4C73-85EF-8FF11A0AE931}"/>
          </ac:spMkLst>
        </pc:spChg>
        <pc:spChg chg="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3" creationId="{45985D47-0F5A-470A-9292-F5294D622A54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4" creationId="{EA710415-D31A-45E0-9593-249C94DFEFF3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6" creationId="{1661CE0C-186B-4AE5-8FAA-BE18B90D851F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7" creationId="{C92E3310-6049-4DBC-938F-6653AD2D9EEB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5" creationId="{B386EFAA-2795-450D-97D2-5EE8BEA91B13}"/>
          </ac:spMkLst>
        </pc:spChg>
        <pc:spChg chg="add del mod">
          <ac:chgData name="ya.rudakov2001@gmail.com" userId="da903c2e5138cd55" providerId="LiveId" clId="{D9B4D6F0-9C47-4E8B-BE1F-6950728F0937}" dt="2020-12-06T14:11:02.224" v="11594" actId="478"/>
          <ac:spMkLst>
            <pc:docMk/>
            <pc:sldMk cId="3303814983" sldId="279"/>
            <ac:spMk id="17" creationId="{87284D45-3BF5-434E-8F3C-ABB76C54CD3C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21" creationId="{91F80569-1BD5-4E74-968E-E3B7162A51B6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23" creationId="{E2A8F76A-7127-4C0B-AC53-B7376A4688F5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24" creationId="{A9BA45B6-5844-4E23-BF93-F1F05BFA7A87}"/>
          </ac:spMkLst>
        </pc:spChg>
        <pc:spChg chg="add mod ord">
          <ac:chgData name="ya.rudakov2001@gmail.com" userId="da903c2e5138cd55" providerId="LiveId" clId="{D9B4D6F0-9C47-4E8B-BE1F-6950728F0937}" dt="2020-12-06T14:23:16.491" v="11815" actId="1076"/>
          <ac:spMkLst>
            <pc:docMk/>
            <pc:sldMk cId="3303814983" sldId="279"/>
            <ac:spMk id="25" creationId="{EC68FE3F-02CF-4970-AFD7-7B0F73BF7730}"/>
          </ac:spMkLst>
        </pc:spChg>
        <pc:spChg chg="add mod">
          <ac:chgData name="ya.rudakov2001@gmail.com" userId="da903c2e5138cd55" providerId="LiveId" clId="{D9B4D6F0-9C47-4E8B-BE1F-6950728F0937}" dt="2020-12-06T14:17:39.581" v="11683" actId="20577"/>
          <ac:spMkLst>
            <pc:docMk/>
            <pc:sldMk cId="3303814983" sldId="279"/>
            <ac:spMk id="26" creationId="{05554520-0EB0-410F-A9EA-99D6AA45BC18}"/>
          </ac:spMkLst>
        </pc:spChg>
        <pc:spChg chg="mod">
          <ac:chgData name="ya.rudakov2001@gmail.com" userId="da903c2e5138cd55" providerId="LiveId" clId="{D9B4D6F0-9C47-4E8B-BE1F-6950728F0937}" dt="2020-12-06T14:17:54.817" v="11707" actId="20577"/>
          <ac:spMkLst>
            <pc:docMk/>
            <pc:sldMk cId="3303814983" sldId="279"/>
            <ac:spMk id="29" creationId="{C18536EE-6575-4B62-A56B-A7ECE024C91E}"/>
          </ac:spMkLst>
        </pc:spChg>
        <pc:spChg chg="mod">
          <ac:chgData name="ya.rudakov2001@gmail.com" userId="da903c2e5138cd55" providerId="LiveId" clId="{D9B4D6F0-9C47-4E8B-BE1F-6950728F0937}" dt="2020-12-06T14:17:44.427" v="11685"/>
          <ac:spMkLst>
            <pc:docMk/>
            <pc:sldMk cId="3303814983" sldId="279"/>
            <ac:spMk id="30" creationId="{525EA837-1047-470D-91E5-0A9557B94F42}"/>
          </ac:spMkLst>
        </pc:spChg>
        <pc:spChg chg="mod">
          <ac:chgData name="ya.rudakov2001@gmail.com" userId="da903c2e5138cd55" providerId="LiveId" clId="{D9B4D6F0-9C47-4E8B-BE1F-6950728F0937}" dt="2020-12-06T14:18:10.614" v="11729" actId="20577"/>
          <ac:spMkLst>
            <pc:docMk/>
            <pc:sldMk cId="3303814983" sldId="279"/>
            <ac:spMk id="32" creationId="{4432EC74-F204-4088-9998-7C7ACBC5220B}"/>
          </ac:spMkLst>
        </pc:spChg>
        <pc:spChg chg="mod">
          <ac:chgData name="ya.rudakov2001@gmail.com" userId="da903c2e5138cd55" providerId="LiveId" clId="{D9B4D6F0-9C47-4E8B-BE1F-6950728F0937}" dt="2020-12-06T14:17:57.840" v="11708"/>
          <ac:spMkLst>
            <pc:docMk/>
            <pc:sldMk cId="3303814983" sldId="279"/>
            <ac:spMk id="33" creationId="{27C6AAAF-7ABD-4622-85E5-62146594169F}"/>
          </ac:spMkLst>
        </pc:spChg>
        <pc:spChg chg="mod">
          <ac:chgData name="ya.rudakov2001@gmail.com" userId="da903c2e5138cd55" providerId="LiveId" clId="{D9B4D6F0-9C47-4E8B-BE1F-6950728F0937}" dt="2020-12-06T14:18:30.629" v="11738" actId="20577"/>
          <ac:spMkLst>
            <pc:docMk/>
            <pc:sldMk cId="3303814983" sldId="279"/>
            <ac:spMk id="35" creationId="{AAC905DB-DF4C-47FB-966A-5FA0565EB373}"/>
          </ac:spMkLst>
        </pc:spChg>
        <pc:spChg chg="mod">
          <ac:chgData name="ya.rudakov2001@gmail.com" userId="da903c2e5138cd55" providerId="LiveId" clId="{D9B4D6F0-9C47-4E8B-BE1F-6950728F0937}" dt="2020-12-06T14:18:25.411" v="11733"/>
          <ac:spMkLst>
            <pc:docMk/>
            <pc:sldMk cId="3303814983" sldId="279"/>
            <ac:spMk id="36" creationId="{83F2A2D0-34E1-4312-B3D0-85B6BFC91D16}"/>
          </ac:spMkLst>
        </pc:spChg>
        <pc:spChg chg="mod">
          <ac:chgData name="ya.rudakov2001@gmail.com" userId="da903c2e5138cd55" providerId="LiveId" clId="{D9B4D6F0-9C47-4E8B-BE1F-6950728F0937}" dt="2020-12-06T14:18:36.658" v="11742" actId="20577"/>
          <ac:spMkLst>
            <pc:docMk/>
            <pc:sldMk cId="3303814983" sldId="279"/>
            <ac:spMk id="38" creationId="{DF198F25-8FE3-4C6D-931E-F86A36869F77}"/>
          </ac:spMkLst>
        </pc:spChg>
        <pc:spChg chg="mod">
          <ac:chgData name="ya.rudakov2001@gmail.com" userId="da903c2e5138cd55" providerId="LiveId" clId="{D9B4D6F0-9C47-4E8B-BE1F-6950728F0937}" dt="2020-12-06T14:18:33.275" v="11739"/>
          <ac:spMkLst>
            <pc:docMk/>
            <pc:sldMk cId="3303814983" sldId="279"/>
            <ac:spMk id="39" creationId="{C8415D0C-E833-4F19-B247-8403BA3BC537}"/>
          </ac:spMkLst>
        </pc:spChg>
        <pc:spChg chg="mod">
          <ac:chgData name="ya.rudakov2001@gmail.com" userId="da903c2e5138cd55" providerId="LiveId" clId="{D9B4D6F0-9C47-4E8B-BE1F-6950728F0937}" dt="2020-12-06T14:18:52.295" v="11746" actId="20577"/>
          <ac:spMkLst>
            <pc:docMk/>
            <pc:sldMk cId="3303814983" sldId="279"/>
            <ac:spMk id="41" creationId="{A54356A2-ABEB-4E8C-A4A0-253EE057FD50}"/>
          </ac:spMkLst>
        </pc:spChg>
        <pc:spChg chg="mod">
          <ac:chgData name="ya.rudakov2001@gmail.com" userId="da903c2e5138cd55" providerId="LiveId" clId="{D9B4D6F0-9C47-4E8B-BE1F-6950728F0937}" dt="2020-12-06T14:18:46.981" v="11743"/>
          <ac:spMkLst>
            <pc:docMk/>
            <pc:sldMk cId="3303814983" sldId="279"/>
            <ac:spMk id="42" creationId="{85F95D5F-7AAE-49C1-AA01-06C16087206D}"/>
          </ac:spMkLst>
        </pc:spChg>
        <pc:spChg chg="add del mod">
          <ac:chgData name="ya.rudakov2001@gmail.com" userId="da903c2e5138cd55" providerId="LiveId" clId="{D9B4D6F0-9C47-4E8B-BE1F-6950728F0937}" dt="2020-12-06T14:19:33" v="11757"/>
          <ac:spMkLst>
            <pc:docMk/>
            <pc:sldMk cId="3303814983" sldId="279"/>
            <ac:spMk id="48" creationId="{5337E807-112B-4694-89F9-50B6E137641D}"/>
          </ac:spMkLst>
        </pc:spChg>
        <pc:spChg chg="add del mod">
          <ac:chgData name="ya.rudakov2001@gmail.com" userId="da903c2e5138cd55" providerId="LiveId" clId="{D9B4D6F0-9C47-4E8B-BE1F-6950728F0937}" dt="2020-12-06T14:19:34.257" v="11759"/>
          <ac:spMkLst>
            <pc:docMk/>
            <pc:sldMk cId="3303814983" sldId="279"/>
            <ac:spMk id="49" creationId="{4FEEBC89-DC5B-45E1-A324-005CF5717372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12" creationId="{728858C9-B40F-4941-8CA0-2C1F1108BCF1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15" creationId="{089C3B1B-207D-4A47-916D-F0C1A3BB3580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16" creationId="{01D9E9DB-CBD6-497A-BCD6-837191F2C538}"/>
          </ac:spMkLst>
        </pc:spChg>
        <pc:spChg chg="add del mod">
          <ac:chgData name="ya.rudakov2001@gmail.com" userId="da903c2e5138cd55" providerId="LiveId" clId="{D9B4D6F0-9C47-4E8B-BE1F-6950728F0937}" dt="2020-12-06T14:47:21.726" v="12396"/>
          <ac:spMkLst>
            <pc:docMk/>
            <pc:sldMk cId="3303814983" sldId="279"/>
            <ac:spMk id="117" creationId="{15064A12-2DE3-433A-8537-CFD94AE4914D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18" creationId="{6AD6C908-B120-4A8C-9B45-11B591AC07C6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19" creationId="{3840DBF0-E9C1-4AD7-ADAA-CD084FC8CD52}"/>
          </ac:spMkLst>
        </pc:spChg>
        <pc:spChg chg="add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20" creationId="{B154489F-5D2E-4C5D-BDC3-C9DEC333E7EC}"/>
          </ac:spMkLst>
        </pc:spChg>
        <pc:spChg chg="add del mod">
          <ac:chgData name="ya.rudakov2001@gmail.com" userId="da903c2e5138cd55" providerId="LiveId" clId="{D9B4D6F0-9C47-4E8B-BE1F-6950728F0937}" dt="2020-12-06T15:27:27.514" v="13594"/>
          <ac:spMkLst>
            <pc:docMk/>
            <pc:sldMk cId="3303814983" sldId="279"/>
            <ac:spMk id="123" creationId="{BFBD9BC7-9555-490F-B84C-85AF4B777673}"/>
          </ac:spMkLst>
        </pc:spChg>
        <pc:spChg chg="add mod modVis">
          <ac:chgData name="ya.rudakov2001@gmail.com" userId="da903c2e5138cd55" providerId="LiveId" clId="{D9B4D6F0-9C47-4E8B-BE1F-6950728F0937}" dt="2020-12-06T16:50:51.342" v="14538" actId="14429"/>
          <ac:spMkLst>
            <pc:docMk/>
            <pc:sldMk cId="3303814983" sldId="279"/>
            <ac:spMk id="124" creationId="{BA928D83-DF6F-404E-BA42-C274470A15E1}"/>
          </ac:spMkLst>
        </pc:spChg>
        <pc:spChg chg="add del mod modVis">
          <ac:chgData name="ya.rudakov2001@gmail.com" userId="da903c2e5138cd55" providerId="LiveId" clId="{D9B4D6F0-9C47-4E8B-BE1F-6950728F0937}" dt="2020-12-06T16:51:04.882" v="14540" actId="33935"/>
          <ac:spMkLst>
            <pc:docMk/>
            <pc:sldMk cId="3303814983" sldId="279"/>
            <ac:spMk id="125" creationId="{B110F0D6-C602-4CC4-B5B9-8014C63C16A9}"/>
          </ac:spMkLst>
        </pc:spChg>
        <pc:grpChg chg="add mod modVis">
          <ac:chgData name="ya.rudakov2001@gmail.com" userId="da903c2e5138cd55" providerId="LiveId" clId="{D9B4D6F0-9C47-4E8B-BE1F-6950728F0937}" dt="2020-12-06T16:51:04.882" v="14540" actId="33935"/>
          <ac:grpSpMkLst>
            <pc:docMk/>
            <pc:sldMk cId="3303814983" sldId="279"/>
            <ac:grpSpMk id="27" creationId="{1D44FDBC-D652-4170-B7D3-C299DF6B8681}"/>
          </ac:grpSpMkLst>
        </pc:grpChg>
        <pc:grpChg chg="add mod modVis">
          <ac:chgData name="ya.rudakov2001@gmail.com" userId="da903c2e5138cd55" providerId="LiveId" clId="{D9B4D6F0-9C47-4E8B-BE1F-6950728F0937}" dt="2020-12-06T16:51:04.882" v="14540" actId="33935"/>
          <ac:grpSpMkLst>
            <pc:docMk/>
            <pc:sldMk cId="3303814983" sldId="279"/>
            <ac:grpSpMk id="28" creationId="{3B912F4A-1C6D-48E9-A66A-CAB8F295A574}"/>
          </ac:grpSpMkLst>
        </pc:grpChg>
        <pc:grpChg chg="add mod modVis">
          <ac:chgData name="ya.rudakov2001@gmail.com" userId="da903c2e5138cd55" providerId="LiveId" clId="{D9B4D6F0-9C47-4E8B-BE1F-6950728F0937}" dt="2020-12-06T16:51:04.882" v="14540" actId="33935"/>
          <ac:grpSpMkLst>
            <pc:docMk/>
            <pc:sldMk cId="3303814983" sldId="279"/>
            <ac:grpSpMk id="31" creationId="{585274A7-221C-41EA-BF13-E4A9F59240EB}"/>
          </ac:grpSpMkLst>
        </pc:grpChg>
        <pc:grpChg chg="add mod modVis">
          <ac:chgData name="ya.rudakov2001@gmail.com" userId="da903c2e5138cd55" providerId="LiveId" clId="{D9B4D6F0-9C47-4E8B-BE1F-6950728F0937}" dt="2020-12-06T16:51:04.882" v="14540" actId="33935"/>
          <ac:grpSpMkLst>
            <pc:docMk/>
            <pc:sldMk cId="3303814983" sldId="279"/>
            <ac:grpSpMk id="34" creationId="{58402FC9-B492-4810-8B31-6A58D9F5DC81}"/>
          </ac:grpSpMkLst>
        </pc:grpChg>
        <pc:grpChg chg="add mod modVis">
          <ac:chgData name="ya.rudakov2001@gmail.com" userId="da903c2e5138cd55" providerId="LiveId" clId="{D9B4D6F0-9C47-4E8B-BE1F-6950728F0937}" dt="2020-12-06T16:51:04.882" v="14540" actId="33935"/>
          <ac:grpSpMkLst>
            <pc:docMk/>
            <pc:sldMk cId="3303814983" sldId="279"/>
            <ac:grpSpMk id="37" creationId="{08AE38B8-304B-484F-8D29-79A2C1DD408B}"/>
          </ac:grpSpMkLst>
        </pc:grpChg>
        <pc:grpChg chg="add mod modVis">
          <ac:chgData name="ya.rudakov2001@gmail.com" userId="da903c2e5138cd55" providerId="LiveId" clId="{D9B4D6F0-9C47-4E8B-BE1F-6950728F0937}" dt="2020-12-06T16:51:04.882" v="14540" actId="33935"/>
          <ac:grpSpMkLst>
            <pc:docMk/>
            <pc:sldMk cId="3303814983" sldId="279"/>
            <ac:grpSpMk id="40" creationId="{EA152F92-382F-4EC3-8336-30F0DBAC8EFC}"/>
          </ac:grpSpMkLst>
        </pc:grpChg>
        <pc:picChg chg="add del mod">
          <ac:chgData name="ya.rudakov2001@gmail.com" userId="da903c2e5138cd55" providerId="LiveId" clId="{D9B4D6F0-9C47-4E8B-BE1F-6950728F0937}" dt="2020-12-06T14:18:57.177" v="11747" actId="478"/>
          <ac:picMkLst>
            <pc:docMk/>
            <pc:sldMk cId="3303814983" sldId="279"/>
            <ac:picMk id="5" creationId="{75301C06-F926-457F-A92D-1183CFE63830}"/>
          </ac:picMkLst>
        </pc:picChg>
        <pc:picChg chg="add mod modVis">
          <ac:chgData name="ya.rudakov2001@gmail.com" userId="da903c2e5138cd55" providerId="LiveId" clId="{D9B4D6F0-9C47-4E8B-BE1F-6950728F0937}" dt="2020-12-06T16:51:04.882" v="14540" actId="33935"/>
          <ac:picMkLst>
            <pc:docMk/>
            <pc:sldMk cId="3303814983" sldId="279"/>
            <ac:picMk id="127" creationId="{E13F0AE2-2838-4BB5-9939-E8F2FA8AE701}"/>
          </ac:picMkLst>
        </pc:pic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9" creationId="{6633DEBB-619E-4D5A-9552-020F38CA5AC7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11" creationId="{70EC5320-7694-48E3-A9ED-7C0DA772EAED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19" creationId="{631DB885-296C-40D8-B3E5-A046E50F0EF5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43" creationId="{E295D966-D4E2-4783-B830-69668A50E996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50" creationId="{D3562708-E424-46F7-940D-1C9C7338FDCF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55" creationId="{BD613C4A-35EA-4270-9E5E-28E415E57D49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61" creationId="{B07580FD-94E8-4755-AB7F-DE1E26BBA78E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65" creationId="{4F8E7FD2-ACA4-4CEC-8C4F-706F8DB2B86D}"/>
          </ac:cxnSpMkLst>
        </pc:cxnChg>
        <pc:cxnChg chg="add del mod">
          <ac:chgData name="ya.rudakov2001@gmail.com" userId="da903c2e5138cd55" providerId="LiveId" clId="{D9B4D6F0-9C47-4E8B-BE1F-6950728F0937}" dt="2020-12-06T14:20:30.378" v="11781"/>
          <ac:cxnSpMkLst>
            <pc:docMk/>
            <pc:sldMk cId="3303814983" sldId="279"/>
            <ac:cxnSpMk id="69" creationId="{E146DBC9-581B-453C-9C2A-678F0E0D0B11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71" creationId="{07489467-F929-4B79-B900-06596BF8EBD8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74" creationId="{42CAA3ED-6A1B-4429-8278-9016B4BDB8D6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78" creationId="{92D98BBF-93EF-4B4F-AB7B-3AD34F229588}"/>
          </ac:cxnSpMkLst>
        </pc:cxnChg>
        <pc:cxnChg chg="add mod modVis">
          <ac:chgData name="ya.rudakov2001@gmail.com" userId="da903c2e5138cd55" providerId="LiveId" clId="{D9B4D6F0-9C47-4E8B-BE1F-6950728F0937}" dt="2020-12-06T16:51:04.882" v="14540" actId="33935"/>
          <ac:cxnSpMkLst>
            <pc:docMk/>
            <pc:sldMk cId="3303814983" sldId="279"/>
            <ac:cxnSpMk id="81" creationId="{F6CFD80B-B29A-433C-83FF-519BACBE4786}"/>
          </ac:cxnSpMkLst>
        </pc:cxnChg>
      </pc:sldChg>
      <pc:sldChg chg="new del">
        <pc:chgData name="ya.rudakov2001@gmail.com" userId="da903c2e5138cd55" providerId="LiveId" clId="{D9B4D6F0-9C47-4E8B-BE1F-6950728F0937}" dt="2020-12-06T17:05:53.070" v="14647" actId="47"/>
        <pc:sldMkLst>
          <pc:docMk/>
          <pc:sldMk cId="1521019330" sldId="280"/>
        </pc:sldMkLst>
      </pc:sldChg>
      <pc:sldChg chg="addSp delSp modSp new mod">
        <pc:chgData name="ya.rudakov2001@gmail.com" userId="da903c2e5138cd55" providerId="LiveId" clId="{D9B4D6F0-9C47-4E8B-BE1F-6950728F0937}" dt="2020-12-06T17:05:42.718" v="14646" actId="732"/>
        <pc:sldMkLst>
          <pc:docMk/>
          <pc:sldMk cId="4044609917" sldId="281"/>
        </pc:sldMkLst>
        <pc:spChg chg="mod">
          <ac:chgData name="ya.rudakov2001@gmail.com" userId="da903c2e5138cd55" providerId="LiveId" clId="{D9B4D6F0-9C47-4E8B-BE1F-6950728F0937}" dt="2020-12-06T17:05:27.859" v="14643" actId="14100"/>
          <ac:spMkLst>
            <pc:docMk/>
            <pc:sldMk cId="4044609917" sldId="281"/>
            <ac:spMk id="2" creationId="{D46C3019-E8D1-4A9B-A8F9-12769D62E024}"/>
          </ac:spMkLst>
        </pc:spChg>
        <pc:spChg chg="mod">
          <ac:chgData name="ya.rudakov2001@gmail.com" userId="da903c2e5138cd55" providerId="LiveId" clId="{D9B4D6F0-9C47-4E8B-BE1F-6950728F0937}" dt="2020-12-06T17:05:00.177" v="14629" actId="14100"/>
          <ac:spMkLst>
            <pc:docMk/>
            <pc:sldMk cId="4044609917" sldId="281"/>
            <ac:spMk id="3" creationId="{CA26F5B6-936B-4180-AFAB-B1F5EB424BC1}"/>
          </ac:spMkLst>
        </pc:spChg>
        <pc:picChg chg="add del mod">
          <ac:chgData name="ya.rudakov2001@gmail.com" userId="da903c2e5138cd55" providerId="LiveId" clId="{D9B4D6F0-9C47-4E8B-BE1F-6950728F0937}" dt="2020-12-06T17:05:00.543" v="14630"/>
          <ac:picMkLst>
            <pc:docMk/>
            <pc:sldMk cId="4044609917" sldId="281"/>
            <ac:picMk id="4098" creationId="{32203CBC-CA13-40EB-AA06-5924E535E065}"/>
          </ac:picMkLst>
        </pc:picChg>
        <pc:picChg chg="add del">
          <ac:chgData name="ya.rudakov2001@gmail.com" userId="da903c2e5138cd55" providerId="LiveId" clId="{D9B4D6F0-9C47-4E8B-BE1F-6950728F0937}" dt="2020-12-06T17:05:01.341" v="14632"/>
          <ac:picMkLst>
            <pc:docMk/>
            <pc:sldMk cId="4044609917" sldId="281"/>
            <ac:picMk id="4100" creationId="{19E5B925-5B6C-41B3-96ED-05F476805F9F}"/>
          </ac:picMkLst>
        </pc:picChg>
        <pc:picChg chg="add del">
          <ac:chgData name="ya.rudakov2001@gmail.com" userId="da903c2e5138cd55" providerId="LiveId" clId="{D9B4D6F0-9C47-4E8B-BE1F-6950728F0937}" dt="2020-12-06T17:05:02.482" v="14634"/>
          <ac:picMkLst>
            <pc:docMk/>
            <pc:sldMk cId="4044609917" sldId="281"/>
            <ac:picMk id="4102" creationId="{7C98E468-3CD3-4CA6-A049-A6832083CC43}"/>
          </ac:picMkLst>
        </pc:picChg>
        <pc:picChg chg="add mod">
          <ac:chgData name="ya.rudakov2001@gmail.com" userId="da903c2e5138cd55" providerId="LiveId" clId="{D9B4D6F0-9C47-4E8B-BE1F-6950728F0937}" dt="2020-12-06T17:05:42.718" v="14646" actId="732"/>
          <ac:picMkLst>
            <pc:docMk/>
            <pc:sldMk cId="4044609917" sldId="281"/>
            <ac:picMk id="4104" creationId="{E96C1B70-014C-4A12-AA4D-3A091320DCCD}"/>
          </ac:picMkLst>
        </pc:picChg>
      </pc:sldChg>
      <pc:sldChg chg="addSp delSp modSp new mod modAnim">
        <pc:chgData name="ya.rudakov2001@gmail.com" userId="da903c2e5138cd55" providerId="LiveId" clId="{D9B4D6F0-9C47-4E8B-BE1F-6950728F0937}" dt="2020-12-06T21:46:19.078" v="20310" actId="113"/>
        <pc:sldMkLst>
          <pc:docMk/>
          <pc:sldMk cId="897490278" sldId="282"/>
        </pc:sldMkLst>
        <pc:spChg chg="mod">
          <ac:chgData name="ya.rudakov2001@gmail.com" userId="da903c2e5138cd55" providerId="LiveId" clId="{D9B4D6F0-9C47-4E8B-BE1F-6950728F0937}" dt="2020-12-06T17:14:59.247" v="14662" actId="1036"/>
          <ac:spMkLst>
            <pc:docMk/>
            <pc:sldMk cId="897490278" sldId="282"/>
            <ac:spMk id="2" creationId="{9D188371-C1FE-4803-B748-67C669771261}"/>
          </ac:spMkLst>
        </pc:spChg>
        <pc:spChg chg="mod">
          <ac:chgData name="ya.rudakov2001@gmail.com" userId="da903c2e5138cd55" providerId="LiveId" clId="{D9B4D6F0-9C47-4E8B-BE1F-6950728F0937}" dt="2020-12-06T21:46:19.078" v="20310" actId="113"/>
          <ac:spMkLst>
            <pc:docMk/>
            <pc:sldMk cId="897490278" sldId="282"/>
            <ac:spMk id="3" creationId="{9001A074-A1A1-483A-BAB0-D3AA9206D74F}"/>
          </ac:spMkLst>
        </pc:spChg>
        <pc:picChg chg="add mod ord">
          <ac:chgData name="ya.rudakov2001@gmail.com" userId="da903c2e5138cd55" providerId="LiveId" clId="{D9B4D6F0-9C47-4E8B-BE1F-6950728F0937}" dt="2020-12-06T17:25:03.116" v="15050" actId="167"/>
          <ac:picMkLst>
            <pc:docMk/>
            <pc:sldMk cId="897490278" sldId="282"/>
            <ac:picMk id="7" creationId="{77E4C088-89C3-457C-976A-48EEFE3F3C22}"/>
          </ac:picMkLst>
        </pc:picChg>
        <pc:picChg chg="add del mod">
          <ac:chgData name="ya.rudakov2001@gmail.com" userId="da903c2e5138cd55" providerId="LiveId" clId="{D9B4D6F0-9C47-4E8B-BE1F-6950728F0937}" dt="2020-12-06T17:21:24.714" v="15023"/>
          <ac:picMkLst>
            <pc:docMk/>
            <pc:sldMk cId="897490278" sldId="282"/>
            <ac:picMk id="5122" creationId="{1AE5EBC4-BADF-4672-9F39-2B9F94C644AA}"/>
          </ac:picMkLst>
        </pc:picChg>
        <pc:picChg chg="add mod">
          <ac:chgData name="ya.rudakov2001@gmail.com" userId="da903c2e5138cd55" providerId="LiveId" clId="{D9B4D6F0-9C47-4E8B-BE1F-6950728F0937}" dt="2020-12-06T17:21:35.043" v="15027" actId="1076"/>
          <ac:picMkLst>
            <pc:docMk/>
            <pc:sldMk cId="897490278" sldId="282"/>
            <ac:picMk id="5124" creationId="{442A4058-F04A-424F-A8A1-358B523A028B}"/>
          </ac:picMkLst>
        </pc:picChg>
      </pc:sldChg>
      <pc:sldChg chg="addSp modSp new mod">
        <pc:chgData name="ya.rudakov2001@gmail.com" userId="da903c2e5138cd55" providerId="LiveId" clId="{D9B4D6F0-9C47-4E8B-BE1F-6950728F0937}" dt="2020-12-06T23:35:14.419" v="22755" actId="5793"/>
        <pc:sldMkLst>
          <pc:docMk/>
          <pc:sldMk cId="2653556876" sldId="283"/>
        </pc:sldMkLst>
        <pc:spChg chg="mod">
          <ac:chgData name="ya.rudakov2001@gmail.com" userId="da903c2e5138cd55" providerId="LiveId" clId="{D9B4D6F0-9C47-4E8B-BE1F-6950728F0937}" dt="2020-12-06T17:23:27.315" v="15048" actId="20577"/>
          <ac:spMkLst>
            <pc:docMk/>
            <pc:sldMk cId="2653556876" sldId="283"/>
            <ac:spMk id="2" creationId="{DE6449F7-A48B-402D-9B93-3079AD0237B3}"/>
          </ac:spMkLst>
        </pc:spChg>
        <pc:spChg chg="mod">
          <ac:chgData name="ya.rudakov2001@gmail.com" userId="da903c2e5138cd55" providerId="LiveId" clId="{D9B4D6F0-9C47-4E8B-BE1F-6950728F0937}" dt="2020-12-06T23:35:14.419" v="22755" actId="5793"/>
          <ac:spMkLst>
            <pc:docMk/>
            <pc:sldMk cId="2653556876" sldId="283"/>
            <ac:spMk id="3" creationId="{D96D8C6A-40C2-412E-BD41-71D39588F597}"/>
          </ac:spMkLst>
        </pc:spChg>
        <pc:picChg chg="add mod">
          <ac:chgData name="ya.rudakov2001@gmail.com" userId="da903c2e5138cd55" providerId="LiveId" clId="{D9B4D6F0-9C47-4E8B-BE1F-6950728F0937}" dt="2020-12-06T17:34:00.194" v="15164" actId="1076"/>
          <ac:picMkLst>
            <pc:docMk/>
            <pc:sldMk cId="2653556876" sldId="283"/>
            <ac:picMk id="6146" creationId="{61F2A44E-E685-4469-B315-783C508549F3}"/>
          </ac:picMkLst>
        </pc:picChg>
      </pc:sldChg>
      <pc:sldChg chg="addSp delSp modSp new mod">
        <pc:chgData name="ya.rudakov2001@gmail.com" userId="da903c2e5138cd55" providerId="LiveId" clId="{D9B4D6F0-9C47-4E8B-BE1F-6950728F0937}" dt="2020-12-06T17:38:01.928" v="15322" actId="1076"/>
        <pc:sldMkLst>
          <pc:docMk/>
          <pc:sldMk cId="2478508356" sldId="284"/>
        </pc:sldMkLst>
        <pc:spChg chg="mod">
          <ac:chgData name="ya.rudakov2001@gmail.com" userId="da903c2e5138cd55" providerId="LiveId" clId="{D9B4D6F0-9C47-4E8B-BE1F-6950728F0937}" dt="2020-12-06T17:35:15.744" v="15316" actId="1076"/>
          <ac:spMkLst>
            <pc:docMk/>
            <pc:sldMk cId="2478508356" sldId="284"/>
            <ac:spMk id="2" creationId="{4599CF78-81E1-4C60-A150-8EEA5B0BD9CE}"/>
          </ac:spMkLst>
        </pc:spChg>
        <pc:picChg chg="add mod">
          <ac:chgData name="ya.rudakov2001@gmail.com" userId="da903c2e5138cd55" providerId="LiveId" clId="{D9B4D6F0-9C47-4E8B-BE1F-6950728F0937}" dt="2020-12-06T17:38:01.928" v="15322" actId="1076"/>
          <ac:picMkLst>
            <pc:docMk/>
            <pc:sldMk cId="2478508356" sldId="284"/>
            <ac:picMk id="7" creationId="{BC28D1B1-7630-4C34-86AA-433229612B97}"/>
          </ac:picMkLst>
        </pc:picChg>
        <pc:picChg chg="add del mod">
          <ac:chgData name="ya.rudakov2001@gmail.com" userId="da903c2e5138cd55" providerId="LiveId" clId="{D9B4D6F0-9C47-4E8B-BE1F-6950728F0937}" dt="2020-12-06T17:35:16.103" v="15317"/>
          <ac:picMkLst>
            <pc:docMk/>
            <pc:sldMk cId="2478508356" sldId="284"/>
            <ac:picMk id="7170" creationId="{D8D60877-BCFD-4F0B-BB87-98E0D66610B5}"/>
          </ac:picMkLst>
        </pc:picChg>
        <pc:picChg chg="add mod">
          <ac:chgData name="ya.rudakov2001@gmail.com" userId="da903c2e5138cd55" providerId="LiveId" clId="{D9B4D6F0-9C47-4E8B-BE1F-6950728F0937}" dt="2020-12-06T17:35:20.173" v="15320" actId="1076"/>
          <ac:picMkLst>
            <pc:docMk/>
            <pc:sldMk cId="2478508356" sldId="284"/>
            <ac:picMk id="7172" creationId="{568E2333-055E-4BE4-9BE7-EC9501937D9E}"/>
          </ac:picMkLst>
        </pc:picChg>
      </pc:sldChg>
      <pc:sldChg chg="modSp new del mod">
        <pc:chgData name="ya.rudakov2001@gmail.com" userId="da903c2e5138cd55" providerId="LiveId" clId="{D9B4D6F0-9C47-4E8B-BE1F-6950728F0937}" dt="2020-12-06T17:35:01.152" v="15302" actId="47"/>
        <pc:sldMkLst>
          <pc:docMk/>
          <pc:sldMk cId="2737204844" sldId="284"/>
        </pc:sldMkLst>
        <pc:spChg chg="mod">
          <ac:chgData name="ya.rudakov2001@gmail.com" userId="da903c2e5138cd55" providerId="LiveId" clId="{D9B4D6F0-9C47-4E8B-BE1F-6950728F0937}" dt="2020-12-06T17:34:57.904" v="15301" actId="20577"/>
          <ac:spMkLst>
            <pc:docMk/>
            <pc:sldMk cId="2737204844" sldId="284"/>
            <ac:spMk id="2" creationId="{5CBA197D-F492-41CF-9D00-86AF35B6F62D}"/>
          </ac:spMkLst>
        </pc:spChg>
      </pc:sldChg>
      <pc:sldChg chg="addSp delSp modSp new mod">
        <pc:chgData name="ya.rudakov2001@gmail.com" userId="da903c2e5138cd55" providerId="LiveId" clId="{D9B4D6F0-9C47-4E8B-BE1F-6950728F0937}" dt="2020-12-06T23:35:40.276" v="22757" actId="21"/>
        <pc:sldMkLst>
          <pc:docMk/>
          <pc:sldMk cId="1523717449" sldId="285"/>
        </pc:sldMkLst>
        <pc:spChg chg="mod">
          <ac:chgData name="ya.rudakov2001@gmail.com" userId="da903c2e5138cd55" providerId="LiveId" clId="{D9B4D6F0-9C47-4E8B-BE1F-6950728F0937}" dt="2020-12-06T17:50:40.213" v="15449" actId="20577"/>
          <ac:spMkLst>
            <pc:docMk/>
            <pc:sldMk cId="1523717449" sldId="285"/>
            <ac:spMk id="2" creationId="{87AE22B6-F8EF-4E82-85D9-2F0FF9732CDF}"/>
          </ac:spMkLst>
        </pc:spChg>
        <pc:spChg chg="mod">
          <ac:chgData name="ya.rudakov2001@gmail.com" userId="da903c2e5138cd55" providerId="LiveId" clId="{D9B4D6F0-9C47-4E8B-BE1F-6950728F0937}" dt="2020-12-06T17:51:14.395" v="15515" actId="20577"/>
          <ac:spMkLst>
            <pc:docMk/>
            <pc:sldMk cId="1523717449" sldId="285"/>
            <ac:spMk id="3" creationId="{DBB93690-D4AC-4979-9A81-0413A5B1EA75}"/>
          </ac:spMkLst>
        </pc:spChg>
        <pc:spChg chg="add del mod">
          <ac:chgData name="ya.rudakov2001@gmail.com" userId="da903c2e5138cd55" providerId="LiveId" clId="{D9B4D6F0-9C47-4E8B-BE1F-6950728F0937}" dt="2020-12-06T17:52:43.794" v="15523" actId="767"/>
          <ac:spMkLst>
            <pc:docMk/>
            <pc:sldMk cId="1523717449" sldId="285"/>
            <ac:spMk id="6" creationId="{F2CDC359-81C3-41B8-B846-542906CE749A}"/>
          </ac:spMkLst>
        </pc:spChg>
        <pc:spChg chg="add del mod">
          <ac:chgData name="ya.rudakov2001@gmail.com" userId="da903c2e5138cd55" providerId="LiveId" clId="{D9B4D6F0-9C47-4E8B-BE1F-6950728F0937}" dt="2020-12-06T17:54:11.454" v="15555" actId="478"/>
          <ac:spMkLst>
            <pc:docMk/>
            <pc:sldMk cId="1523717449" sldId="285"/>
            <ac:spMk id="7" creationId="{EC11A209-12BD-49D6-B2E9-1CD64474B04F}"/>
          </ac:spMkLst>
        </pc:spChg>
        <pc:spChg chg="add del mod">
          <ac:chgData name="ya.rudakov2001@gmail.com" userId="da903c2e5138cd55" providerId="LiveId" clId="{D9B4D6F0-9C47-4E8B-BE1F-6950728F0937}" dt="2020-12-06T23:35:40.276" v="22757" actId="21"/>
          <ac:spMkLst>
            <pc:docMk/>
            <pc:sldMk cId="1523717449" sldId="285"/>
            <ac:spMk id="8" creationId="{172C0904-F13C-444C-8006-38EA4CCED30A}"/>
          </ac:spMkLst>
        </pc:spChg>
        <pc:picChg chg="add del mod">
          <ac:chgData name="ya.rudakov2001@gmail.com" userId="da903c2e5138cd55" providerId="LiveId" clId="{D9B4D6F0-9C47-4E8B-BE1F-6950728F0937}" dt="2020-12-06T23:35:40.276" v="22757" actId="21"/>
          <ac:picMkLst>
            <pc:docMk/>
            <pc:sldMk cId="1523717449" sldId="285"/>
            <ac:picMk id="8194" creationId="{8F71479C-ADE4-4CF4-A15F-714E4B517F67}"/>
          </ac:picMkLst>
        </pc:picChg>
      </pc:sldChg>
      <pc:sldChg chg="delSp modSp add del mod">
        <pc:chgData name="ya.rudakov2001@gmail.com" userId="da903c2e5138cd55" providerId="LiveId" clId="{D9B4D6F0-9C47-4E8B-BE1F-6950728F0937}" dt="2020-12-06T17:39:59.923" v="15396" actId="47"/>
        <pc:sldMkLst>
          <pc:docMk/>
          <pc:sldMk cId="1831357910" sldId="285"/>
        </pc:sldMkLst>
        <pc:spChg chg="mod">
          <ac:chgData name="ya.rudakov2001@gmail.com" userId="da903c2e5138cd55" providerId="LiveId" clId="{D9B4D6F0-9C47-4E8B-BE1F-6950728F0937}" dt="2020-12-06T17:39:39.714" v="15340" actId="20577"/>
          <ac:spMkLst>
            <pc:docMk/>
            <pc:sldMk cId="1831357910" sldId="285"/>
            <ac:spMk id="2" creationId="{DE6449F7-A48B-402D-9B93-3079AD0237B3}"/>
          </ac:spMkLst>
        </pc:spChg>
        <pc:spChg chg="mod">
          <ac:chgData name="ya.rudakov2001@gmail.com" userId="da903c2e5138cd55" providerId="LiveId" clId="{D9B4D6F0-9C47-4E8B-BE1F-6950728F0937}" dt="2020-12-06T17:39:58.129" v="15395" actId="20577"/>
          <ac:spMkLst>
            <pc:docMk/>
            <pc:sldMk cId="1831357910" sldId="285"/>
            <ac:spMk id="3" creationId="{D96D8C6A-40C2-412E-BD41-71D39588F597}"/>
          </ac:spMkLst>
        </pc:spChg>
        <pc:picChg chg="del">
          <ac:chgData name="ya.rudakov2001@gmail.com" userId="da903c2e5138cd55" providerId="LiveId" clId="{D9B4D6F0-9C47-4E8B-BE1F-6950728F0937}" dt="2020-12-06T17:39:41.923" v="15341" actId="478"/>
          <ac:picMkLst>
            <pc:docMk/>
            <pc:sldMk cId="1831357910" sldId="285"/>
            <ac:picMk id="6146" creationId="{61F2A44E-E685-4469-B315-783C508549F3}"/>
          </ac:picMkLst>
        </pc:picChg>
      </pc:sldChg>
      <pc:sldChg chg="addSp delSp modSp new mod">
        <pc:chgData name="ya.rudakov2001@gmail.com" userId="da903c2e5138cd55" providerId="LiveId" clId="{D9B4D6F0-9C47-4E8B-BE1F-6950728F0937}" dt="2020-12-07T02:46:17.150" v="23050" actId="20577"/>
        <pc:sldMkLst>
          <pc:docMk/>
          <pc:sldMk cId="1725851170" sldId="286"/>
        </pc:sldMkLst>
        <pc:spChg chg="mod">
          <ac:chgData name="ya.rudakov2001@gmail.com" userId="da903c2e5138cd55" providerId="LiveId" clId="{D9B4D6F0-9C47-4E8B-BE1F-6950728F0937}" dt="2020-12-06T17:55:02.307" v="15575" actId="20577"/>
          <ac:spMkLst>
            <pc:docMk/>
            <pc:sldMk cId="1725851170" sldId="286"/>
            <ac:spMk id="2" creationId="{1850FECF-3499-4D92-9C65-081F038B3B93}"/>
          </ac:spMkLst>
        </pc:spChg>
        <pc:spChg chg="mod">
          <ac:chgData name="ya.rudakov2001@gmail.com" userId="da903c2e5138cd55" providerId="LiveId" clId="{D9B4D6F0-9C47-4E8B-BE1F-6950728F0937}" dt="2020-12-07T02:46:17.150" v="23050" actId="20577"/>
          <ac:spMkLst>
            <pc:docMk/>
            <pc:sldMk cId="1725851170" sldId="286"/>
            <ac:spMk id="3" creationId="{DC2C45D6-25E6-436E-8B69-455A37E3BBB3}"/>
          </ac:spMkLst>
        </pc:spChg>
        <pc:picChg chg="add del mod">
          <ac:chgData name="ya.rudakov2001@gmail.com" userId="da903c2e5138cd55" providerId="LiveId" clId="{D9B4D6F0-9C47-4E8B-BE1F-6950728F0937}" dt="2020-12-06T17:58:31.256" v="15913"/>
          <ac:picMkLst>
            <pc:docMk/>
            <pc:sldMk cId="1725851170" sldId="286"/>
            <ac:picMk id="10242" creationId="{0C25ADC3-2239-41CA-BE98-B2700CBAC72E}"/>
          </ac:picMkLst>
        </pc:picChg>
        <pc:picChg chg="add mod">
          <ac:chgData name="ya.rudakov2001@gmail.com" userId="da903c2e5138cd55" providerId="LiveId" clId="{D9B4D6F0-9C47-4E8B-BE1F-6950728F0937}" dt="2020-12-06T17:58:35.537" v="15916" actId="1076"/>
          <ac:picMkLst>
            <pc:docMk/>
            <pc:sldMk cId="1725851170" sldId="286"/>
            <ac:picMk id="10244" creationId="{D4C93F87-D27E-40AB-AF40-1CFAE214ACA1}"/>
          </ac:picMkLst>
        </pc:picChg>
      </pc:sldChg>
      <pc:sldChg chg="addSp delSp modSp new mod">
        <pc:chgData name="ya.rudakov2001@gmail.com" userId="da903c2e5138cd55" providerId="LiveId" clId="{D9B4D6F0-9C47-4E8B-BE1F-6950728F0937}" dt="2020-12-06T18:19:42.301" v="15965" actId="1076"/>
        <pc:sldMkLst>
          <pc:docMk/>
          <pc:sldMk cId="1464133178" sldId="287"/>
        </pc:sldMkLst>
        <pc:spChg chg="mod">
          <ac:chgData name="ya.rudakov2001@gmail.com" userId="da903c2e5138cd55" providerId="LiveId" clId="{D9B4D6F0-9C47-4E8B-BE1F-6950728F0937}" dt="2020-12-06T18:16:26.634" v="15942" actId="20577"/>
          <ac:spMkLst>
            <pc:docMk/>
            <pc:sldMk cId="1464133178" sldId="287"/>
            <ac:spMk id="2" creationId="{DCA771FA-F746-41B1-8ADC-CA3D5151E9E0}"/>
          </ac:spMkLst>
        </pc:spChg>
        <pc:spChg chg="del mod">
          <ac:chgData name="ya.rudakov2001@gmail.com" userId="da903c2e5138cd55" providerId="LiveId" clId="{D9B4D6F0-9C47-4E8B-BE1F-6950728F0937}" dt="2020-12-06T18:17:45.010" v="15955" actId="478"/>
          <ac:spMkLst>
            <pc:docMk/>
            <pc:sldMk cId="1464133178" sldId="287"/>
            <ac:spMk id="3" creationId="{A10BA0EE-96DB-4853-BAC8-109FEEB42FCE}"/>
          </ac:spMkLst>
        </pc:spChg>
        <pc:spChg chg="add mod">
          <ac:chgData name="ya.rudakov2001@gmail.com" userId="da903c2e5138cd55" providerId="LiveId" clId="{D9B4D6F0-9C47-4E8B-BE1F-6950728F0937}" dt="2020-12-06T18:17:45.010" v="15955" actId="478"/>
          <ac:spMkLst>
            <pc:docMk/>
            <pc:sldMk cId="1464133178" sldId="287"/>
            <ac:spMk id="9" creationId="{10EA0544-03B3-4FD4-B226-F58E6ED6FBCE}"/>
          </ac:spMkLst>
        </pc:spChg>
        <pc:picChg chg="add del">
          <ac:chgData name="ya.rudakov2001@gmail.com" userId="da903c2e5138cd55" providerId="LiveId" clId="{D9B4D6F0-9C47-4E8B-BE1F-6950728F0937}" dt="2020-12-06T18:17:42.862" v="15954" actId="478"/>
          <ac:picMkLst>
            <pc:docMk/>
            <pc:sldMk cId="1464133178" sldId="287"/>
            <ac:picMk id="7" creationId="{F8E1DE1F-B2C4-46BD-A00B-A7A9C34A9197}"/>
          </ac:picMkLst>
        </pc:picChg>
        <pc:picChg chg="add del mod modCrop">
          <ac:chgData name="ya.rudakov2001@gmail.com" userId="da903c2e5138cd55" providerId="LiveId" clId="{D9B4D6F0-9C47-4E8B-BE1F-6950728F0937}" dt="2020-12-06T18:19:35.805" v="15961" actId="478"/>
          <ac:picMkLst>
            <pc:docMk/>
            <pc:sldMk cId="1464133178" sldId="287"/>
            <ac:picMk id="11" creationId="{9D9B41E4-BF82-4E1E-9DD8-8E752B278719}"/>
          </ac:picMkLst>
        </pc:picChg>
        <pc:picChg chg="add mod">
          <ac:chgData name="ya.rudakov2001@gmail.com" userId="da903c2e5138cd55" providerId="LiveId" clId="{D9B4D6F0-9C47-4E8B-BE1F-6950728F0937}" dt="2020-12-06T18:19:42.301" v="15965" actId="1076"/>
          <ac:picMkLst>
            <pc:docMk/>
            <pc:sldMk cId="1464133178" sldId="287"/>
            <ac:picMk id="13" creationId="{40842FF5-7E56-4EA2-B359-AB3006D118B9}"/>
          </ac:picMkLst>
        </pc:picChg>
      </pc:sldChg>
      <pc:sldChg chg="modSp new del mod">
        <pc:chgData name="ya.rudakov2001@gmail.com" userId="da903c2e5138cd55" providerId="LiveId" clId="{D9B4D6F0-9C47-4E8B-BE1F-6950728F0937}" dt="2020-12-06T18:16:13.671" v="15923" actId="680"/>
        <pc:sldMkLst>
          <pc:docMk/>
          <pc:sldMk cId="3204994709" sldId="287"/>
        </pc:sldMkLst>
        <pc:spChg chg="mod">
          <ac:chgData name="ya.rudakov2001@gmail.com" userId="da903c2e5138cd55" providerId="LiveId" clId="{D9B4D6F0-9C47-4E8B-BE1F-6950728F0937}" dt="2020-12-06T18:16:09.304" v="15922"/>
          <ac:spMkLst>
            <pc:docMk/>
            <pc:sldMk cId="3204994709" sldId="287"/>
            <ac:spMk id="3" creationId="{E311F0BC-B885-4A60-BB74-3FFA0D1A97B4}"/>
          </ac:spMkLst>
        </pc:spChg>
      </pc:sldChg>
      <pc:sldChg chg="new del">
        <pc:chgData name="ya.rudakov2001@gmail.com" userId="da903c2e5138cd55" providerId="LiveId" clId="{D9B4D6F0-9C47-4E8B-BE1F-6950728F0937}" dt="2020-12-06T17:59:50.783" v="15918" actId="680"/>
        <pc:sldMkLst>
          <pc:docMk/>
          <pc:sldMk cId="3628746174" sldId="287"/>
        </pc:sldMkLst>
      </pc:sldChg>
      <pc:sldChg chg="addSp delSp modSp new mod modAnim">
        <pc:chgData name="ya.rudakov2001@gmail.com" userId="da903c2e5138cd55" providerId="LiveId" clId="{D9B4D6F0-9C47-4E8B-BE1F-6950728F0937}" dt="2020-12-07T02:59:28.423" v="23097"/>
        <pc:sldMkLst>
          <pc:docMk/>
          <pc:sldMk cId="2179466917" sldId="288"/>
        </pc:sldMkLst>
        <pc:spChg chg="mod">
          <ac:chgData name="ya.rudakov2001@gmail.com" userId="da903c2e5138cd55" providerId="LiveId" clId="{D9B4D6F0-9C47-4E8B-BE1F-6950728F0937}" dt="2020-12-06T18:20:59.428" v="15981" actId="20577"/>
          <ac:spMkLst>
            <pc:docMk/>
            <pc:sldMk cId="2179466917" sldId="288"/>
            <ac:spMk id="2" creationId="{693BA8AA-84D5-49A6-B94C-3F6CA01F2A5A}"/>
          </ac:spMkLst>
        </pc:spChg>
        <pc:spChg chg="mod">
          <ac:chgData name="ya.rudakov2001@gmail.com" userId="da903c2e5138cd55" providerId="LiveId" clId="{D9B4D6F0-9C47-4E8B-BE1F-6950728F0937}" dt="2020-12-07T02:55:45.051" v="23075" actId="20577"/>
          <ac:spMkLst>
            <pc:docMk/>
            <pc:sldMk cId="2179466917" sldId="288"/>
            <ac:spMk id="3" creationId="{8C58E56F-74C8-41A3-BB31-FDB62DE4243F}"/>
          </ac:spMkLst>
        </pc:spChg>
        <pc:picChg chg="add del">
          <ac:chgData name="ya.rudakov2001@gmail.com" userId="da903c2e5138cd55" providerId="LiveId" clId="{D9B4D6F0-9C47-4E8B-BE1F-6950728F0937}" dt="2020-12-06T18:21:36.327" v="15983"/>
          <ac:picMkLst>
            <pc:docMk/>
            <pc:sldMk cId="2179466917" sldId="288"/>
            <ac:picMk id="11266" creationId="{B410F04A-4E39-4D45-9A0A-CB44A25528CF}"/>
          </ac:picMkLst>
        </pc:picChg>
        <pc:picChg chg="add del mod">
          <ac:chgData name="ya.rudakov2001@gmail.com" userId="da903c2e5138cd55" providerId="LiveId" clId="{D9B4D6F0-9C47-4E8B-BE1F-6950728F0937}" dt="2020-12-07T02:59:04.665" v="23092" actId="478"/>
          <ac:picMkLst>
            <pc:docMk/>
            <pc:sldMk cId="2179466917" sldId="288"/>
            <ac:picMk id="11268" creationId="{6882C137-A62E-483E-A870-2C0A96809F25}"/>
          </ac:picMkLst>
        </pc:picChg>
      </pc:sldChg>
      <pc:sldChg chg="modSp new mod">
        <pc:chgData name="ya.rudakov2001@gmail.com" userId="da903c2e5138cd55" providerId="LiveId" clId="{D9B4D6F0-9C47-4E8B-BE1F-6950728F0937}" dt="2020-12-06T18:32:41.406" v="16429" actId="20577"/>
        <pc:sldMkLst>
          <pc:docMk/>
          <pc:sldMk cId="173916231" sldId="289"/>
        </pc:sldMkLst>
        <pc:spChg chg="mod">
          <ac:chgData name="ya.rudakov2001@gmail.com" userId="da903c2e5138cd55" providerId="LiveId" clId="{D9B4D6F0-9C47-4E8B-BE1F-6950728F0937}" dt="2020-12-06T18:30:10.135" v="16300" actId="20577"/>
          <ac:spMkLst>
            <pc:docMk/>
            <pc:sldMk cId="173916231" sldId="289"/>
            <ac:spMk id="2" creationId="{7C6541D5-FD17-4DB3-8885-80FF35822259}"/>
          </ac:spMkLst>
        </pc:spChg>
        <pc:spChg chg="mod">
          <ac:chgData name="ya.rudakov2001@gmail.com" userId="da903c2e5138cd55" providerId="LiveId" clId="{D9B4D6F0-9C47-4E8B-BE1F-6950728F0937}" dt="2020-12-06T18:32:41.406" v="16429" actId="20577"/>
          <ac:spMkLst>
            <pc:docMk/>
            <pc:sldMk cId="173916231" sldId="289"/>
            <ac:spMk id="3" creationId="{52C5A352-7475-477C-8105-FE92B6DA5289}"/>
          </ac:spMkLst>
        </pc:spChg>
      </pc:sldChg>
      <pc:sldChg chg="addSp modSp new add del mod modAnim">
        <pc:chgData name="ya.rudakov2001@gmail.com" userId="da903c2e5138cd55" providerId="LiveId" clId="{D9B4D6F0-9C47-4E8B-BE1F-6950728F0937}" dt="2020-12-07T11:47:44.649" v="23179" actId="47"/>
        <pc:sldMkLst>
          <pc:docMk/>
          <pc:sldMk cId="3852061442" sldId="290"/>
        </pc:sldMkLst>
        <pc:spChg chg="mod">
          <ac:chgData name="ya.rudakov2001@gmail.com" userId="da903c2e5138cd55" providerId="LiveId" clId="{D9B4D6F0-9C47-4E8B-BE1F-6950728F0937}" dt="2020-12-06T19:04:59.818" v="16444" actId="20577"/>
          <ac:spMkLst>
            <pc:docMk/>
            <pc:sldMk cId="3852061442" sldId="290"/>
            <ac:spMk id="2" creationId="{32A0024E-CEBB-4009-AFFE-9517047AE1BF}"/>
          </ac:spMkLst>
        </pc:spChg>
        <pc:spChg chg="mod">
          <ac:chgData name="ya.rudakov2001@gmail.com" userId="da903c2e5138cd55" providerId="LiveId" clId="{D9B4D6F0-9C47-4E8B-BE1F-6950728F0937}" dt="2020-12-06T19:07:26.440" v="16655" actId="14100"/>
          <ac:spMkLst>
            <pc:docMk/>
            <pc:sldMk cId="3852061442" sldId="290"/>
            <ac:spMk id="3" creationId="{657A84C9-C737-4CC3-B4FD-D754BD24597E}"/>
          </ac:spMkLst>
        </pc:spChg>
        <pc:picChg chg="add mod">
          <ac:chgData name="ya.rudakov2001@gmail.com" userId="da903c2e5138cd55" providerId="LiveId" clId="{D9B4D6F0-9C47-4E8B-BE1F-6950728F0937}" dt="2020-12-06T19:07:31.925" v="16657" actId="1076"/>
          <ac:picMkLst>
            <pc:docMk/>
            <pc:sldMk cId="3852061442" sldId="290"/>
            <ac:picMk id="7" creationId="{8F8F3C72-DDEA-42F2-9646-1ADE4241C32F}"/>
          </ac:picMkLst>
        </pc:picChg>
        <pc:picChg chg="add mod">
          <ac:chgData name="ya.rudakov2001@gmail.com" userId="da903c2e5138cd55" providerId="LiveId" clId="{D9B4D6F0-9C47-4E8B-BE1F-6950728F0937}" dt="2020-12-06T19:14:50.326" v="16963" actId="1076"/>
          <ac:picMkLst>
            <pc:docMk/>
            <pc:sldMk cId="3852061442" sldId="290"/>
            <ac:picMk id="9" creationId="{8A6728D6-FD95-4122-87F8-EE3BA467DF3F}"/>
          </ac:picMkLst>
        </pc:picChg>
        <pc:picChg chg="add mod">
          <ac:chgData name="ya.rudakov2001@gmail.com" userId="da903c2e5138cd55" providerId="LiveId" clId="{D9B4D6F0-9C47-4E8B-BE1F-6950728F0937}" dt="2020-12-06T19:15:12.059" v="16965" actId="1076"/>
          <ac:picMkLst>
            <pc:docMk/>
            <pc:sldMk cId="3852061442" sldId="290"/>
            <ac:picMk id="11" creationId="{EBED0AE9-F228-4475-ACB1-78BED4DF1371}"/>
          </ac:picMkLst>
        </pc:picChg>
      </pc:sldChg>
      <pc:sldChg chg="addSp delSp modSp new add del mod modAnim">
        <pc:chgData name="ya.rudakov2001@gmail.com" userId="da903c2e5138cd55" providerId="LiveId" clId="{D9B4D6F0-9C47-4E8B-BE1F-6950728F0937}" dt="2020-12-07T12:40:52.162" v="23220" actId="20577"/>
        <pc:sldMkLst>
          <pc:docMk/>
          <pc:sldMk cId="2873084032" sldId="291"/>
        </pc:sldMkLst>
        <pc:spChg chg="mod">
          <ac:chgData name="ya.rudakov2001@gmail.com" userId="da903c2e5138cd55" providerId="LiveId" clId="{D9B4D6F0-9C47-4E8B-BE1F-6950728F0937}" dt="2020-12-06T19:07:58.385" v="16668" actId="20577"/>
          <ac:spMkLst>
            <pc:docMk/>
            <pc:sldMk cId="2873084032" sldId="291"/>
            <ac:spMk id="2" creationId="{3B117EA9-51E3-4348-A320-CA262345A6D1}"/>
          </ac:spMkLst>
        </pc:spChg>
        <pc:spChg chg="mod">
          <ac:chgData name="ya.rudakov2001@gmail.com" userId="da903c2e5138cd55" providerId="LiveId" clId="{D9B4D6F0-9C47-4E8B-BE1F-6950728F0937}" dt="2020-12-07T12:40:52.162" v="23220" actId="20577"/>
          <ac:spMkLst>
            <pc:docMk/>
            <pc:sldMk cId="2873084032" sldId="291"/>
            <ac:spMk id="3" creationId="{DB1A8BCD-095A-4684-B207-E8D7BE2A62C4}"/>
          </ac:spMkLst>
        </pc:spChg>
        <pc:spChg chg="add del mod">
          <ac:chgData name="ya.rudakov2001@gmail.com" userId="da903c2e5138cd55" providerId="LiveId" clId="{D9B4D6F0-9C47-4E8B-BE1F-6950728F0937}" dt="2020-12-06T19:16:43.183" v="17046" actId="478"/>
          <ac:spMkLst>
            <pc:docMk/>
            <pc:sldMk cId="2873084032" sldId="291"/>
            <ac:spMk id="10" creationId="{6BC3ECCC-F714-4EFA-AC60-D51EB3C07DA3}"/>
          </ac:spMkLst>
        </pc:spChg>
        <pc:spChg chg="add mod">
          <ac:chgData name="ya.rudakov2001@gmail.com" userId="da903c2e5138cd55" providerId="LiveId" clId="{D9B4D6F0-9C47-4E8B-BE1F-6950728F0937}" dt="2020-12-06T21:45:01.574" v="20276" actId="113"/>
          <ac:spMkLst>
            <pc:docMk/>
            <pc:sldMk cId="2873084032" sldId="291"/>
            <ac:spMk id="11" creationId="{E7A14D53-B327-4F5A-9E11-871EFC1C99A6}"/>
          </ac:spMkLst>
        </pc:spChg>
        <pc:spChg chg="add mod">
          <ac:chgData name="ya.rudakov2001@gmail.com" userId="da903c2e5138cd55" providerId="LiveId" clId="{D9B4D6F0-9C47-4E8B-BE1F-6950728F0937}" dt="2020-12-06T21:45:07.292" v="20279" actId="113"/>
          <ac:spMkLst>
            <pc:docMk/>
            <pc:sldMk cId="2873084032" sldId="291"/>
            <ac:spMk id="12" creationId="{29870C78-487A-4E4A-9339-B2B284DDFA7D}"/>
          </ac:spMkLst>
        </pc:spChg>
        <pc:picChg chg="add del mod">
          <ac:chgData name="ya.rudakov2001@gmail.com" userId="da903c2e5138cd55" providerId="LiveId" clId="{D9B4D6F0-9C47-4E8B-BE1F-6950728F0937}" dt="2020-12-06T19:17:21.225" v="17072" actId="21"/>
          <ac:picMkLst>
            <pc:docMk/>
            <pc:sldMk cId="2873084032" sldId="291"/>
            <ac:picMk id="7" creationId="{0BCDB4D1-1DB4-4CF2-95C0-0D9ABE0AB577}"/>
          </ac:picMkLst>
        </pc:picChg>
        <pc:picChg chg="add mod">
          <ac:chgData name="ya.rudakov2001@gmail.com" userId="da903c2e5138cd55" providerId="LiveId" clId="{D9B4D6F0-9C47-4E8B-BE1F-6950728F0937}" dt="2020-12-06T19:21:06.244" v="17334" actId="1076"/>
          <ac:picMkLst>
            <pc:docMk/>
            <pc:sldMk cId="2873084032" sldId="291"/>
            <ac:picMk id="9" creationId="{F371F409-EBFA-4732-92AA-967E43486462}"/>
          </ac:picMkLst>
        </pc:picChg>
        <pc:picChg chg="add mod">
          <ac:chgData name="ya.rudakov2001@gmail.com" userId="da903c2e5138cd55" providerId="LiveId" clId="{D9B4D6F0-9C47-4E8B-BE1F-6950728F0937}" dt="2020-12-06T19:20:55.507" v="17331" actId="1076"/>
          <ac:picMkLst>
            <pc:docMk/>
            <pc:sldMk cId="2873084032" sldId="291"/>
            <ac:picMk id="13" creationId="{F943A111-9549-41BD-B127-DC5CD8D9D7A6}"/>
          </ac:picMkLst>
        </pc:picChg>
      </pc:sldChg>
      <pc:sldChg chg="delSp modSp add del mod ord">
        <pc:chgData name="ya.rudakov2001@gmail.com" userId="da903c2e5138cd55" providerId="LiveId" clId="{D9B4D6F0-9C47-4E8B-BE1F-6950728F0937}" dt="2020-12-06T20:09:31.014" v="17368" actId="47"/>
        <pc:sldMkLst>
          <pc:docMk/>
          <pc:sldMk cId="2747237749" sldId="292"/>
        </pc:sldMkLst>
        <pc:spChg chg="mod">
          <ac:chgData name="ya.rudakov2001@gmail.com" userId="da903c2e5138cd55" providerId="LiveId" clId="{D9B4D6F0-9C47-4E8B-BE1F-6950728F0937}" dt="2020-12-06T19:31:34.781" v="17363" actId="313"/>
          <ac:spMkLst>
            <pc:docMk/>
            <pc:sldMk cId="2747237749" sldId="292"/>
            <ac:spMk id="2" creationId="{32A0024E-CEBB-4009-AFFE-9517047AE1BF}"/>
          </ac:spMkLst>
        </pc:spChg>
        <pc:spChg chg="del mod">
          <ac:chgData name="ya.rudakov2001@gmail.com" userId="da903c2e5138cd55" providerId="LiveId" clId="{D9B4D6F0-9C47-4E8B-BE1F-6950728F0937}" dt="2020-12-06T20:09:28.522" v="17367" actId="478"/>
          <ac:spMkLst>
            <pc:docMk/>
            <pc:sldMk cId="2747237749" sldId="292"/>
            <ac:spMk id="3" creationId="{657A84C9-C737-4CC3-B4FD-D754BD24597E}"/>
          </ac:spMkLst>
        </pc:spChg>
        <pc:picChg chg="del">
          <ac:chgData name="ya.rudakov2001@gmail.com" userId="da903c2e5138cd55" providerId="LiveId" clId="{D9B4D6F0-9C47-4E8B-BE1F-6950728F0937}" dt="2020-12-06T19:22:15.989" v="17362" actId="478"/>
          <ac:picMkLst>
            <pc:docMk/>
            <pc:sldMk cId="2747237749" sldId="292"/>
            <ac:picMk id="7" creationId="{8F8F3C72-DDEA-42F2-9646-1ADE4241C32F}"/>
          </ac:picMkLst>
        </pc:picChg>
        <pc:picChg chg="del">
          <ac:chgData name="ya.rudakov2001@gmail.com" userId="da903c2e5138cd55" providerId="LiveId" clId="{D9B4D6F0-9C47-4E8B-BE1F-6950728F0937}" dt="2020-12-06T19:22:12.853" v="17360" actId="478"/>
          <ac:picMkLst>
            <pc:docMk/>
            <pc:sldMk cId="2747237749" sldId="292"/>
            <ac:picMk id="9" creationId="{8A6728D6-FD95-4122-87F8-EE3BA467DF3F}"/>
          </ac:picMkLst>
        </pc:picChg>
        <pc:picChg chg="del">
          <ac:chgData name="ya.rudakov2001@gmail.com" userId="da903c2e5138cd55" providerId="LiveId" clId="{D9B4D6F0-9C47-4E8B-BE1F-6950728F0937}" dt="2020-12-06T19:22:14.464" v="17361" actId="478"/>
          <ac:picMkLst>
            <pc:docMk/>
            <pc:sldMk cId="2747237749" sldId="292"/>
            <ac:picMk id="11" creationId="{EBED0AE9-F228-4475-ACB1-78BED4DF1371}"/>
          </ac:picMkLst>
        </pc:picChg>
      </pc:sldChg>
      <pc:sldChg chg="addSp modSp new add del mod modAnim">
        <pc:chgData name="ya.rudakov2001@gmail.com" userId="da903c2e5138cd55" providerId="LiveId" clId="{D9B4D6F0-9C47-4E8B-BE1F-6950728F0937}" dt="2020-12-07T11:47:43.339" v="23177" actId="47"/>
        <pc:sldMkLst>
          <pc:docMk/>
          <pc:sldMk cId="3168286852" sldId="292"/>
        </pc:sldMkLst>
        <pc:spChg chg="mod">
          <ac:chgData name="ya.rudakov2001@gmail.com" userId="da903c2e5138cd55" providerId="LiveId" clId="{D9B4D6F0-9C47-4E8B-BE1F-6950728F0937}" dt="2020-12-06T20:09:41.516" v="17390" actId="313"/>
          <ac:spMkLst>
            <pc:docMk/>
            <pc:sldMk cId="3168286852" sldId="292"/>
            <ac:spMk id="2" creationId="{79896C91-B7DD-470D-A597-01A79AE6B3EC}"/>
          </ac:spMkLst>
        </pc:spChg>
        <pc:spChg chg="mod">
          <ac:chgData name="ya.rudakov2001@gmail.com" userId="da903c2e5138cd55" providerId="LiveId" clId="{D9B4D6F0-9C47-4E8B-BE1F-6950728F0937}" dt="2020-12-06T21:44:56.209" v="20274" actId="113"/>
          <ac:spMkLst>
            <pc:docMk/>
            <pc:sldMk cId="3168286852" sldId="292"/>
            <ac:spMk id="3" creationId="{17724657-931C-4CBD-BC20-3B50846A3899}"/>
          </ac:spMkLst>
        </pc:spChg>
        <pc:picChg chg="add mod">
          <ac:chgData name="ya.rudakov2001@gmail.com" userId="da903c2e5138cd55" providerId="LiveId" clId="{D9B4D6F0-9C47-4E8B-BE1F-6950728F0937}" dt="2020-12-07T03:01:43.614" v="23111" actId="1076"/>
          <ac:picMkLst>
            <pc:docMk/>
            <pc:sldMk cId="3168286852" sldId="292"/>
            <ac:picMk id="7" creationId="{9A214B49-443A-4435-9167-12D63EB1F291}"/>
          </ac:picMkLst>
        </pc:picChg>
      </pc:sldChg>
      <pc:sldChg chg="addSp delSp modSp new mod modAnim">
        <pc:chgData name="ya.rudakov2001@gmail.com" userId="da903c2e5138cd55" providerId="LiveId" clId="{D9B4D6F0-9C47-4E8B-BE1F-6950728F0937}" dt="2020-12-07T03:02:35.215" v="23122"/>
        <pc:sldMkLst>
          <pc:docMk/>
          <pc:sldMk cId="1414811772" sldId="293"/>
        </pc:sldMkLst>
        <pc:spChg chg="mod">
          <ac:chgData name="ya.rudakov2001@gmail.com" userId="da903c2e5138cd55" providerId="LiveId" clId="{D9B4D6F0-9C47-4E8B-BE1F-6950728F0937}" dt="2020-12-06T20:13:39.889" v="17739" actId="20577"/>
          <ac:spMkLst>
            <pc:docMk/>
            <pc:sldMk cId="1414811772" sldId="293"/>
            <ac:spMk id="2" creationId="{74BBCEC9-8FE3-437E-8687-8B6DDA97BD59}"/>
          </ac:spMkLst>
        </pc:spChg>
        <pc:spChg chg="mod">
          <ac:chgData name="ya.rudakov2001@gmail.com" userId="da903c2e5138cd55" providerId="LiveId" clId="{D9B4D6F0-9C47-4E8B-BE1F-6950728F0937}" dt="2020-12-06T20:55:36.260" v="18090" actId="20577"/>
          <ac:spMkLst>
            <pc:docMk/>
            <pc:sldMk cId="1414811772" sldId="293"/>
            <ac:spMk id="3" creationId="{4679C7C6-898C-4912-8DC3-DC24642497FE}"/>
          </ac:spMkLst>
        </pc:spChg>
        <pc:spChg chg="add mod">
          <ac:chgData name="ya.rudakov2001@gmail.com" userId="da903c2e5138cd55" providerId="LiveId" clId="{D9B4D6F0-9C47-4E8B-BE1F-6950728F0937}" dt="2020-12-06T20:51:31.623" v="18010" actId="14100"/>
          <ac:spMkLst>
            <pc:docMk/>
            <pc:sldMk cId="1414811772" sldId="293"/>
            <ac:spMk id="8" creationId="{1CF6D605-4ED4-4075-9783-BE19E99CF400}"/>
          </ac:spMkLst>
        </pc:spChg>
        <pc:picChg chg="add del mod">
          <ac:chgData name="ya.rudakov2001@gmail.com" userId="da903c2e5138cd55" providerId="LiveId" clId="{D9B4D6F0-9C47-4E8B-BE1F-6950728F0937}" dt="2020-12-06T20:36:49.283" v="17755" actId="478"/>
          <ac:picMkLst>
            <pc:docMk/>
            <pc:sldMk cId="1414811772" sldId="293"/>
            <ac:picMk id="7" creationId="{8CA785E2-BB72-4861-8FA8-796C1989A7EA}"/>
          </ac:picMkLst>
        </pc:picChg>
        <pc:picChg chg="add mod">
          <ac:chgData name="ya.rudakov2001@gmail.com" userId="da903c2e5138cd55" providerId="LiveId" clId="{D9B4D6F0-9C47-4E8B-BE1F-6950728F0937}" dt="2020-12-06T20:37:07" v="17757" actId="1076"/>
          <ac:picMkLst>
            <pc:docMk/>
            <pc:sldMk cId="1414811772" sldId="293"/>
            <ac:picMk id="9" creationId="{6A877C37-8A49-4A30-9A00-38D51A0B4FFB}"/>
          </ac:picMkLst>
        </pc:picChg>
        <pc:picChg chg="add mod">
          <ac:chgData name="ya.rudakov2001@gmail.com" userId="da903c2e5138cd55" providerId="LiveId" clId="{D9B4D6F0-9C47-4E8B-BE1F-6950728F0937}" dt="2020-12-06T20:55:39.298" v="18091" actId="1076"/>
          <ac:picMkLst>
            <pc:docMk/>
            <pc:sldMk cId="1414811772" sldId="293"/>
            <ac:picMk id="10" creationId="{18E774E3-DE0A-4C7F-B019-508BF252FAB7}"/>
          </ac:picMkLst>
        </pc:picChg>
        <pc:picChg chg="add del">
          <ac:chgData name="ya.rudakov2001@gmail.com" userId="da903c2e5138cd55" providerId="LiveId" clId="{D9B4D6F0-9C47-4E8B-BE1F-6950728F0937}" dt="2020-12-06T20:55:23.089" v="18084" actId="22"/>
          <ac:picMkLst>
            <pc:docMk/>
            <pc:sldMk cId="1414811772" sldId="293"/>
            <ac:picMk id="12" creationId="{3C3C9BE4-78C3-42E6-8743-B23CA69AB404}"/>
          </ac:picMkLst>
        </pc:picChg>
      </pc:sldChg>
      <pc:sldChg chg="addSp modSp new mod modAnim">
        <pc:chgData name="ya.rudakov2001@gmail.com" userId="da903c2e5138cd55" providerId="LiveId" clId="{D9B4D6F0-9C47-4E8B-BE1F-6950728F0937}" dt="2020-12-07T03:02:56.428" v="23124"/>
        <pc:sldMkLst>
          <pc:docMk/>
          <pc:sldMk cId="2198143571" sldId="294"/>
        </pc:sldMkLst>
        <pc:spChg chg="mod">
          <ac:chgData name="ya.rudakov2001@gmail.com" userId="da903c2e5138cd55" providerId="LiveId" clId="{D9B4D6F0-9C47-4E8B-BE1F-6950728F0937}" dt="2020-12-06T20:36:40.125" v="17752" actId="20577"/>
          <ac:spMkLst>
            <pc:docMk/>
            <pc:sldMk cId="2198143571" sldId="294"/>
            <ac:spMk id="2" creationId="{A2051217-C7E2-48C0-9B3D-914D437C1123}"/>
          </ac:spMkLst>
        </pc:spChg>
        <pc:spChg chg="mod">
          <ac:chgData name="ya.rudakov2001@gmail.com" userId="da903c2e5138cd55" providerId="LiveId" clId="{D9B4D6F0-9C47-4E8B-BE1F-6950728F0937}" dt="2020-12-06T21:08:59.963" v="18211" actId="113"/>
          <ac:spMkLst>
            <pc:docMk/>
            <pc:sldMk cId="2198143571" sldId="294"/>
            <ac:spMk id="3" creationId="{7B769942-777B-4EAC-AFD7-F9D2395AAA68}"/>
          </ac:spMkLst>
        </pc:spChg>
        <pc:picChg chg="add mod">
          <ac:chgData name="ya.rudakov2001@gmail.com" userId="da903c2e5138cd55" providerId="LiveId" clId="{D9B4D6F0-9C47-4E8B-BE1F-6950728F0937}" dt="2020-12-06T21:09:52.757" v="18213" actId="14100"/>
          <ac:picMkLst>
            <pc:docMk/>
            <pc:sldMk cId="2198143571" sldId="294"/>
            <ac:picMk id="6" creationId="{D1132F0A-C76D-4FEA-BD44-5A5133D090F5}"/>
          </ac:picMkLst>
        </pc:picChg>
      </pc:sldChg>
      <pc:sldChg chg="modSp new mod modAnim">
        <pc:chgData name="ya.rudakov2001@gmail.com" userId="da903c2e5138cd55" providerId="LiveId" clId="{D9B4D6F0-9C47-4E8B-BE1F-6950728F0937}" dt="2020-12-07T03:03:03.675" v="23126"/>
        <pc:sldMkLst>
          <pc:docMk/>
          <pc:sldMk cId="2616682047" sldId="295"/>
        </pc:sldMkLst>
        <pc:spChg chg="mod">
          <ac:chgData name="ya.rudakov2001@gmail.com" userId="da903c2e5138cd55" providerId="LiveId" clId="{D9B4D6F0-9C47-4E8B-BE1F-6950728F0937}" dt="2020-12-06T21:10:00.435" v="18230" actId="20577"/>
          <ac:spMkLst>
            <pc:docMk/>
            <pc:sldMk cId="2616682047" sldId="295"/>
            <ac:spMk id="2" creationId="{32172C2C-7F0C-44ED-848E-181582CEC709}"/>
          </ac:spMkLst>
        </pc:spChg>
        <pc:spChg chg="mod">
          <ac:chgData name="ya.rudakov2001@gmail.com" userId="da903c2e5138cd55" providerId="LiveId" clId="{D9B4D6F0-9C47-4E8B-BE1F-6950728F0937}" dt="2020-12-06T21:22:47.980" v="18740" actId="20577"/>
          <ac:spMkLst>
            <pc:docMk/>
            <pc:sldMk cId="2616682047" sldId="295"/>
            <ac:spMk id="3" creationId="{AC0E2032-0240-4DA4-BE03-9C51AD53C186}"/>
          </ac:spMkLst>
        </pc:spChg>
      </pc:sldChg>
      <pc:sldChg chg="addSp delSp modSp new mod modAnim">
        <pc:chgData name="ya.rudakov2001@gmail.com" userId="da903c2e5138cd55" providerId="LiveId" clId="{D9B4D6F0-9C47-4E8B-BE1F-6950728F0937}" dt="2020-12-07T03:05:32.215" v="23154"/>
        <pc:sldMkLst>
          <pc:docMk/>
          <pc:sldMk cId="2375931373" sldId="296"/>
        </pc:sldMkLst>
        <pc:spChg chg="mod">
          <ac:chgData name="ya.rudakov2001@gmail.com" userId="da903c2e5138cd55" providerId="LiveId" clId="{D9B4D6F0-9C47-4E8B-BE1F-6950728F0937}" dt="2020-12-06T21:25:28.850" v="18826" actId="20577"/>
          <ac:spMkLst>
            <pc:docMk/>
            <pc:sldMk cId="2375931373" sldId="296"/>
            <ac:spMk id="2" creationId="{F7B12132-977E-47DC-B3D5-82962E79EA2F}"/>
          </ac:spMkLst>
        </pc:spChg>
        <pc:spChg chg="add del mod">
          <ac:chgData name="ya.rudakov2001@gmail.com" userId="da903c2e5138cd55" providerId="LiveId" clId="{D9B4D6F0-9C47-4E8B-BE1F-6950728F0937}" dt="2020-12-06T21:30:49.822" v="19296" actId="115"/>
          <ac:spMkLst>
            <pc:docMk/>
            <pc:sldMk cId="2375931373" sldId="296"/>
            <ac:spMk id="3" creationId="{26F1E553-07A5-457B-A725-F9384D94B7CA}"/>
          </ac:spMkLst>
        </pc:spChg>
        <pc:picChg chg="add del mod">
          <ac:chgData name="ya.rudakov2001@gmail.com" userId="da903c2e5138cd55" providerId="LiveId" clId="{D9B4D6F0-9C47-4E8B-BE1F-6950728F0937}" dt="2020-12-06T21:28:01.713" v="18828"/>
          <ac:picMkLst>
            <pc:docMk/>
            <pc:sldMk cId="2375931373" sldId="296"/>
            <ac:picMk id="2050" creationId="{86A4DE30-ADBC-42BD-AC7F-FE54BAB77246}"/>
          </ac:picMkLst>
        </pc:picChg>
        <pc:picChg chg="add del mod">
          <ac:chgData name="ya.rudakov2001@gmail.com" userId="da903c2e5138cd55" providerId="LiveId" clId="{D9B4D6F0-9C47-4E8B-BE1F-6950728F0937}" dt="2020-12-06T21:28:19.331" v="18832"/>
          <ac:picMkLst>
            <pc:docMk/>
            <pc:sldMk cId="2375931373" sldId="296"/>
            <ac:picMk id="2052" creationId="{3A126248-B35A-4272-B17B-E1F45E22387D}"/>
          </ac:picMkLst>
        </pc:picChg>
        <pc:picChg chg="add mod">
          <ac:chgData name="ya.rudakov2001@gmail.com" userId="da903c2e5138cd55" providerId="LiveId" clId="{D9B4D6F0-9C47-4E8B-BE1F-6950728F0937}" dt="2020-12-06T21:30:23.659" v="19287" actId="1076"/>
          <ac:picMkLst>
            <pc:docMk/>
            <pc:sldMk cId="2375931373" sldId="296"/>
            <ac:picMk id="2054" creationId="{A16BAD42-8F67-48A4-BCFC-DDF875EAA572}"/>
          </ac:picMkLst>
        </pc:picChg>
      </pc:sldChg>
      <pc:sldChg chg="addSp modSp new mod">
        <pc:chgData name="ya.rudakov2001@gmail.com" userId="da903c2e5138cd55" providerId="LiveId" clId="{D9B4D6F0-9C47-4E8B-BE1F-6950728F0937}" dt="2020-12-06T21:25:11.621" v="18795" actId="1076"/>
        <pc:sldMkLst>
          <pc:docMk/>
          <pc:sldMk cId="2798436725" sldId="297"/>
        </pc:sldMkLst>
        <pc:spChg chg="mod">
          <ac:chgData name="ya.rudakov2001@gmail.com" userId="da903c2e5138cd55" providerId="LiveId" clId="{D9B4D6F0-9C47-4E8B-BE1F-6950728F0937}" dt="2020-12-06T21:24:44.838" v="18791" actId="20577"/>
          <ac:spMkLst>
            <pc:docMk/>
            <pc:sldMk cId="2798436725" sldId="297"/>
            <ac:spMk id="2" creationId="{87310430-E9EC-40C1-976B-0CBB67B429E9}"/>
          </ac:spMkLst>
        </pc:spChg>
        <pc:picChg chg="add mod">
          <ac:chgData name="ya.rudakov2001@gmail.com" userId="da903c2e5138cd55" providerId="LiveId" clId="{D9B4D6F0-9C47-4E8B-BE1F-6950728F0937}" dt="2020-12-06T21:25:11.621" v="18795" actId="1076"/>
          <ac:picMkLst>
            <pc:docMk/>
            <pc:sldMk cId="2798436725" sldId="297"/>
            <ac:picMk id="1026" creationId="{ABB3579F-DF6E-4746-908C-5BEE0306A3D2}"/>
          </ac:picMkLst>
        </pc:picChg>
      </pc:sldChg>
      <pc:sldChg chg="addSp modSp new add del mod modAnim">
        <pc:chgData name="ya.rudakov2001@gmail.com" userId="da903c2e5138cd55" providerId="LiveId" clId="{D9B4D6F0-9C47-4E8B-BE1F-6950728F0937}" dt="2020-12-07T12:40:21.092" v="23207" actId="47"/>
        <pc:sldMkLst>
          <pc:docMk/>
          <pc:sldMk cId="1659290277" sldId="298"/>
        </pc:sldMkLst>
        <pc:spChg chg="mod">
          <ac:chgData name="ya.rudakov2001@gmail.com" userId="da903c2e5138cd55" providerId="LiveId" clId="{D9B4D6F0-9C47-4E8B-BE1F-6950728F0937}" dt="2020-12-06T21:31:21.243" v="19310" actId="20577"/>
          <ac:spMkLst>
            <pc:docMk/>
            <pc:sldMk cId="1659290277" sldId="298"/>
            <ac:spMk id="2" creationId="{9A07A0A7-4CCC-4B3D-84B0-05253079A4BA}"/>
          </ac:spMkLst>
        </pc:spChg>
        <pc:spChg chg="mod">
          <ac:chgData name="ya.rudakov2001@gmail.com" userId="da903c2e5138cd55" providerId="LiveId" clId="{D9B4D6F0-9C47-4E8B-BE1F-6950728F0937}" dt="2020-12-06T21:35:29.993" v="19729" actId="113"/>
          <ac:spMkLst>
            <pc:docMk/>
            <pc:sldMk cId="1659290277" sldId="298"/>
            <ac:spMk id="3" creationId="{07041CD8-0272-42BE-8BA6-116FAA27CD07}"/>
          </ac:spMkLst>
        </pc:spChg>
        <pc:picChg chg="add mod">
          <ac:chgData name="ya.rudakov2001@gmail.com" userId="da903c2e5138cd55" providerId="LiveId" clId="{D9B4D6F0-9C47-4E8B-BE1F-6950728F0937}" dt="2020-12-06T21:35:01.721" v="19715" actId="1076"/>
          <ac:picMkLst>
            <pc:docMk/>
            <pc:sldMk cId="1659290277" sldId="298"/>
            <ac:picMk id="7" creationId="{02D92614-9203-4471-8635-CA72E86AEB90}"/>
          </ac:picMkLst>
        </pc:picChg>
      </pc:sldChg>
      <pc:sldChg chg="modSp new add del mod modAnim">
        <pc:chgData name="ya.rudakov2001@gmail.com" userId="da903c2e5138cd55" providerId="LiveId" clId="{D9B4D6F0-9C47-4E8B-BE1F-6950728F0937}" dt="2020-12-07T12:40:20.836" v="23206" actId="47"/>
        <pc:sldMkLst>
          <pc:docMk/>
          <pc:sldMk cId="3426283810" sldId="299"/>
        </pc:sldMkLst>
        <pc:spChg chg="mod">
          <ac:chgData name="ya.rudakov2001@gmail.com" userId="da903c2e5138cd55" providerId="LiveId" clId="{D9B4D6F0-9C47-4E8B-BE1F-6950728F0937}" dt="2020-12-06T21:37:48.184" v="19749" actId="20577"/>
          <ac:spMkLst>
            <pc:docMk/>
            <pc:sldMk cId="3426283810" sldId="299"/>
            <ac:spMk id="2" creationId="{74E005B2-2DAC-4C9E-AC65-8F1F0A833E2B}"/>
          </ac:spMkLst>
        </pc:spChg>
        <pc:spChg chg="mod">
          <ac:chgData name="ya.rudakov2001@gmail.com" userId="da903c2e5138cd55" providerId="LiveId" clId="{D9B4D6F0-9C47-4E8B-BE1F-6950728F0937}" dt="2020-12-06T21:41:37.576" v="20214" actId="113"/>
          <ac:spMkLst>
            <pc:docMk/>
            <pc:sldMk cId="3426283810" sldId="299"/>
            <ac:spMk id="3" creationId="{683922C9-B354-4F8A-B359-9A9B0ADD360D}"/>
          </ac:spMkLst>
        </pc:spChg>
      </pc:sldChg>
      <pc:sldChg chg="addSp modSp new mod">
        <pc:chgData name="ya.rudakov2001@gmail.com" userId="da903c2e5138cd55" providerId="LiveId" clId="{D9B4D6F0-9C47-4E8B-BE1F-6950728F0937}" dt="2020-12-06T21:44:30.306" v="20265" actId="1076"/>
        <pc:sldMkLst>
          <pc:docMk/>
          <pc:sldMk cId="219039210" sldId="300"/>
        </pc:sldMkLst>
        <pc:spChg chg="add mod">
          <ac:chgData name="ya.rudakov2001@gmail.com" userId="da903c2e5138cd55" providerId="LiveId" clId="{D9B4D6F0-9C47-4E8B-BE1F-6950728F0937}" dt="2020-12-06T21:44:28.066" v="20264" actId="1076"/>
          <ac:spMkLst>
            <pc:docMk/>
            <pc:sldMk cId="219039210" sldId="300"/>
            <ac:spMk id="4" creationId="{72684BD7-1FD1-42D6-9BAD-54FBB275E449}"/>
          </ac:spMkLst>
        </pc:spChg>
        <pc:picChg chg="add mod">
          <ac:chgData name="ya.rudakov2001@gmail.com" userId="da903c2e5138cd55" providerId="LiveId" clId="{D9B4D6F0-9C47-4E8B-BE1F-6950728F0937}" dt="2020-12-06T21:44:30.306" v="20265" actId="1076"/>
          <ac:picMkLst>
            <pc:docMk/>
            <pc:sldMk cId="219039210" sldId="300"/>
            <ac:picMk id="3074" creationId="{78C523FE-2CB8-4FEA-A456-762B45F1994C}"/>
          </ac:picMkLst>
        </pc:picChg>
      </pc:sldChg>
      <pc:sldChg chg="addSp delSp modSp add mod addAnim delAnim modAnim">
        <pc:chgData name="ya.rudakov2001@gmail.com" userId="da903c2e5138cd55" providerId="LiveId" clId="{D9B4D6F0-9C47-4E8B-BE1F-6950728F0937}" dt="2020-12-06T22:46:33.778" v="21312"/>
        <pc:sldMkLst>
          <pc:docMk/>
          <pc:sldMk cId="3088692974" sldId="301"/>
        </pc:sldMkLst>
        <pc:spChg chg="mod">
          <ac:chgData name="ya.rudakov2001@gmail.com" userId="da903c2e5138cd55" providerId="LiveId" clId="{D9B4D6F0-9C47-4E8B-BE1F-6950728F0937}" dt="2020-12-06T22:45:11.061" v="21291" actId="113"/>
          <ac:spMkLst>
            <pc:docMk/>
            <pc:sldMk cId="3088692974" sldId="301"/>
            <ac:spMk id="3" creationId="{42900C7C-DA68-41FD-B26E-BE6C7D8DAFE9}"/>
          </ac:spMkLst>
        </pc:spChg>
        <pc:spChg chg="add del">
          <ac:chgData name="ya.rudakov2001@gmail.com" userId="da903c2e5138cd55" providerId="LiveId" clId="{D9B4D6F0-9C47-4E8B-BE1F-6950728F0937}" dt="2020-12-06T22:43:30.272" v="21259" actId="478"/>
          <ac:spMkLst>
            <pc:docMk/>
            <pc:sldMk cId="3088692974" sldId="301"/>
            <ac:spMk id="12" creationId="{48C0EB07-0ACE-4452-9A06-4A4E00A22756}"/>
          </ac:spMkLst>
        </pc:spChg>
      </pc:sldChg>
      <pc:sldChg chg="addSp delSp modSp add mod modAnim">
        <pc:chgData name="ya.rudakov2001@gmail.com" userId="da903c2e5138cd55" providerId="LiveId" clId="{D9B4D6F0-9C47-4E8B-BE1F-6950728F0937}" dt="2020-12-07T12:55:14.567" v="23237" actId="113"/>
        <pc:sldMkLst>
          <pc:docMk/>
          <pc:sldMk cId="3037702450" sldId="302"/>
        </pc:sldMkLst>
        <pc:spChg chg="mod">
          <ac:chgData name="ya.rudakov2001@gmail.com" userId="da903c2e5138cd55" providerId="LiveId" clId="{D9B4D6F0-9C47-4E8B-BE1F-6950728F0937}" dt="2020-12-07T12:55:14.567" v="23237" actId="113"/>
          <ac:spMkLst>
            <pc:docMk/>
            <pc:sldMk cId="3037702450" sldId="302"/>
            <ac:spMk id="3" creationId="{42900C7C-DA68-41FD-B26E-BE6C7D8DAFE9}"/>
          </ac:spMkLst>
        </pc:spChg>
        <pc:spChg chg="del">
          <ac:chgData name="ya.rudakov2001@gmail.com" userId="da903c2e5138cd55" providerId="LiveId" clId="{D9B4D6F0-9C47-4E8B-BE1F-6950728F0937}" dt="2020-12-06T22:47:14.465" v="21325" actId="478"/>
          <ac:spMkLst>
            <pc:docMk/>
            <pc:sldMk cId="3037702450" sldId="302"/>
            <ac:spMk id="11" creationId="{3083A272-D581-4898-AA16-4A2054B4FCC9}"/>
          </ac:spMkLst>
        </pc:spChg>
        <pc:spChg chg="del">
          <ac:chgData name="ya.rudakov2001@gmail.com" userId="da903c2e5138cd55" providerId="LiveId" clId="{D9B4D6F0-9C47-4E8B-BE1F-6950728F0937}" dt="2020-12-06T22:47:15.513" v="21326" actId="478"/>
          <ac:spMkLst>
            <pc:docMk/>
            <pc:sldMk cId="3037702450" sldId="302"/>
            <ac:spMk id="12" creationId="{48C0EB07-0ACE-4452-9A06-4A4E00A22756}"/>
          </ac:spMkLst>
        </pc:spChg>
        <pc:picChg chg="add mod">
          <ac:chgData name="ya.rudakov2001@gmail.com" userId="da903c2e5138cd55" providerId="LiveId" clId="{D9B4D6F0-9C47-4E8B-BE1F-6950728F0937}" dt="2020-12-06T23:13:09.928" v="21784" actId="1076"/>
          <ac:picMkLst>
            <pc:docMk/>
            <pc:sldMk cId="3037702450" sldId="302"/>
            <ac:picMk id="7" creationId="{64759A47-7FF4-46EF-8126-D92E0E85EBBF}"/>
          </ac:picMkLst>
        </pc:picChg>
      </pc:sldChg>
      <pc:sldChg chg="addSp delSp modSp add del mod modAnim">
        <pc:chgData name="ya.rudakov2001@gmail.com" userId="da903c2e5138cd55" providerId="LiveId" clId="{D9B4D6F0-9C47-4E8B-BE1F-6950728F0937}" dt="2020-12-06T23:16:11.312" v="21800" actId="47"/>
        <pc:sldMkLst>
          <pc:docMk/>
          <pc:sldMk cId="897749812" sldId="303"/>
        </pc:sldMkLst>
        <pc:spChg chg="del">
          <ac:chgData name="ya.rudakov2001@gmail.com" userId="da903c2e5138cd55" providerId="LiveId" clId="{D9B4D6F0-9C47-4E8B-BE1F-6950728F0937}" dt="2020-12-06T23:13:27.627" v="21786" actId="478"/>
          <ac:spMkLst>
            <pc:docMk/>
            <pc:sldMk cId="897749812" sldId="303"/>
            <ac:spMk id="10" creationId="{6C4D0A7A-671A-42FE-91B7-0B09A615841E}"/>
          </ac:spMkLst>
        </pc:spChg>
        <pc:spChg chg="del">
          <ac:chgData name="ya.rudakov2001@gmail.com" userId="da903c2e5138cd55" providerId="LiveId" clId="{D9B4D6F0-9C47-4E8B-BE1F-6950728F0937}" dt="2020-12-06T23:13:29.208" v="21787" actId="478"/>
          <ac:spMkLst>
            <pc:docMk/>
            <pc:sldMk cId="897749812" sldId="303"/>
            <ac:spMk id="12" creationId="{48C0EB07-0ACE-4452-9A06-4A4E00A22756}"/>
          </ac:spMkLst>
        </pc:spChg>
        <pc:spChg chg="add mod">
          <ac:chgData name="ya.rudakov2001@gmail.com" userId="da903c2e5138cd55" providerId="LiveId" clId="{D9B4D6F0-9C47-4E8B-BE1F-6950728F0937}" dt="2020-12-06T23:15:11.468" v="21796"/>
          <ac:spMkLst>
            <pc:docMk/>
            <pc:sldMk cId="897749812" sldId="303"/>
            <ac:spMk id="13" creationId="{FB45E489-FD6D-4363-879D-8F1C20FD959B}"/>
          </ac:spMkLst>
        </pc:spChg>
      </pc:sldChg>
      <pc:sldChg chg="delSp modSp add mod modAnim">
        <pc:chgData name="ya.rudakov2001@gmail.com" userId="da903c2e5138cd55" providerId="LiveId" clId="{D9B4D6F0-9C47-4E8B-BE1F-6950728F0937}" dt="2020-12-07T03:09:11.117" v="23165"/>
        <pc:sldMkLst>
          <pc:docMk/>
          <pc:sldMk cId="1751488689" sldId="304"/>
        </pc:sldMkLst>
        <pc:spChg chg="mod">
          <ac:chgData name="ya.rudakov2001@gmail.com" userId="da903c2e5138cd55" providerId="LiveId" clId="{D9B4D6F0-9C47-4E8B-BE1F-6950728F0937}" dt="2020-12-07T01:29:27.427" v="22800" actId="20577"/>
          <ac:spMkLst>
            <pc:docMk/>
            <pc:sldMk cId="1751488689" sldId="304"/>
            <ac:spMk id="3" creationId="{42900C7C-DA68-41FD-B26E-BE6C7D8DAFE9}"/>
          </ac:spMkLst>
        </pc:spChg>
        <pc:spChg chg="del mod">
          <ac:chgData name="ya.rudakov2001@gmail.com" userId="da903c2e5138cd55" providerId="LiveId" clId="{D9B4D6F0-9C47-4E8B-BE1F-6950728F0937}" dt="2020-12-06T23:16:53.436" v="21811" actId="478"/>
          <ac:spMkLst>
            <pc:docMk/>
            <pc:sldMk cId="1751488689" sldId="304"/>
            <ac:spMk id="10" creationId="{6C4D0A7A-671A-42FE-91B7-0B09A615841E}"/>
          </ac:spMkLst>
        </pc:spChg>
        <pc:spChg chg="del">
          <ac:chgData name="ya.rudakov2001@gmail.com" userId="da903c2e5138cd55" providerId="LiveId" clId="{D9B4D6F0-9C47-4E8B-BE1F-6950728F0937}" dt="2020-12-06T23:16:54.939" v="21812" actId="478"/>
          <ac:spMkLst>
            <pc:docMk/>
            <pc:sldMk cId="1751488689" sldId="304"/>
            <ac:spMk id="12" creationId="{48C0EB07-0ACE-4452-9A06-4A4E00A22756}"/>
          </ac:spMkLst>
        </pc:spChg>
      </pc:sldChg>
      <pc:sldChg chg="add del">
        <pc:chgData name="ya.rudakov2001@gmail.com" userId="da903c2e5138cd55" providerId="LiveId" clId="{D9B4D6F0-9C47-4E8B-BE1F-6950728F0937}" dt="2020-12-06T23:16:20.716" v="21803" actId="47"/>
        <pc:sldMkLst>
          <pc:docMk/>
          <pc:sldMk cId="4040426353" sldId="305"/>
        </pc:sldMkLst>
      </pc:sldChg>
      <pc:sldChg chg="addSp delSp modSp add mod modAnim">
        <pc:chgData name="ya.rudakov2001@gmail.com" userId="da903c2e5138cd55" providerId="LiveId" clId="{D9B4D6F0-9C47-4E8B-BE1F-6950728F0937}" dt="2020-12-07T03:09:52.404" v="23173"/>
        <pc:sldMkLst>
          <pc:docMk/>
          <pc:sldMk cId="2998011868" sldId="306"/>
        </pc:sldMkLst>
        <pc:spChg chg="mod">
          <ac:chgData name="ya.rudakov2001@gmail.com" userId="da903c2e5138cd55" providerId="LiveId" clId="{D9B4D6F0-9C47-4E8B-BE1F-6950728F0937}" dt="2020-12-06T23:28:42.481" v="22717" actId="20577"/>
          <ac:spMkLst>
            <pc:docMk/>
            <pc:sldMk cId="2998011868" sldId="306"/>
            <ac:spMk id="3" creationId="{42900C7C-DA68-41FD-B26E-BE6C7D8DAFE9}"/>
          </ac:spMkLst>
        </pc:spChg>
        <pc:spChg chg="del">
          <ac:chgData name="ya.rudakov2001@gmail.com" userId="da903c2e5138cd55" providerId="LiveId" clId="{D9B4D6F0-9C47-4E8B-BE1F-6950728F0937}" dt="2020-12-06T23:25:36.553" v="22471" actId="478"/>
          <ac:spMkLst>
            <pc:docMk/>
            <pc:sldMk cId="2998011868" sldId="306"/>
            <ac:spMk id="10" creationId="{6C4D0A7A-671A-42FE-91B7-0B09A615841E}"/>
          </ac:spMkLst>
        </pc:spChg>
        <pc:spChg chg="del">
          <ac:chgData name="ya.rudakov2001@gmail.com" userId="da903c2e5138cd55" providerId="LiveId" clId="{D9B4D6F0-9C47-4E8B-BE1F-6950728F0937}" dt="2020-12-06T23:25:43.269" v="22472" actId="478"/>
          <ac:spMkLst>
            <pc:docMk/>
            <pc:sldMk cId="2998011868" sldId="306"/>
            <ac:spMk id="11" creationId="{3083A272-D581-4898-AA16-4A2054B4FCC9}"/>
          </ac:spMkLst>
        </pc:spChg>
        <pc:picChg chg="add mod">
          <ac:chgData name="ya.rudakov2001@gmail.com" userId="da903c2e5138cd55" providerId="LiveId" clId="{D9B4D6F0-9C47-4E8B-BE1F-6950728F0937}" dt="2020-12-06T23:30:16.682" v="22725" actId="1076"/>
          <ac:picMkLst>
            <pc:docMk/>
            <pc:sldMk cId="2998011868" sldId="306"/>
            <ac:picMk id="7" creationId="{35A5ACC4-1191-4ABD-9533-FB54D993909A}"/>
          </ac:picMkLst>
        </pc:picChg>
      </pc:sldChg>
      <pc:sldMasterChg chg="modSp mod modSldLayout">
        <pc:chgData name="ya.rudakov2001@gmail.com" userId="da903c2e5138cd55" providerId="LiveId" clId="{D9B4D6F0-9C47-4E8B-BE1F-6950728F0937}" dt="2020-11-19T19:58:28.455" v="38" actId="14100"/>
        <pc:sldMasterMkLst>
          <pc:docMk/>
          <pc:sldMasterMk cId="1484175299" sldId="2147483950"/>
        </pc:sldMasterMkLst>
        <pc:spChg chg="mod">
          <ac:chgData name="ya.rudakov2001@gmail.com" userId="da903c2e5138cd55" providerId="LiveId" clId="{D9B4D6F0-9C47-4E8B-BE1F-6950728F0937}" dt="2020-11-19T19:58:20.168" v="36" actId="1076"/>
          <ac:spMkLst>
            <pc:docMk/>
            <pc:sldMasterMk cId="1484175299" sldId="2147483950"/>
            <ac:spMk id="4" creationId="{D6F8C3E6-CBB1-40AA-BBEA-3A8979CC7A44}"/>
          </ac:spMkLst>
        </pc:spChg>
        <pc:spChg chg="mod">
          <ac:chgData name="ya.rudakov2001@gmail.com" userId="da903c2e5138cd55" providerId="LiveId" clId="{D9B4D6F0-9C47-4E8B-BE1F-6950728F0937}" dt="2020-11-19T19:58:15.907" v="35" actId="1076"/>
          <ac:spMkLst>
            <pc:docMk/>
            <pc:sldMasterMk cId="1484175299" sldId="2147483950"/>
            <ac:spMk id="5" creationId="{61423A7E-3A0E-4AD6-BE96-E51B68901185}"/>
          </ac:spMkLst>
        </pc:spChg>
        <pc:spChg chg="mod">
          <ac:chgData name="ya.rudakov2001@gmail.com" userId="da903c2e5138cd55" providerId="LiveId" clId="{D9B4D6F0-9C47-4E8B-BE1F-6950728F0937}" dt="2020-11-19T19:58:28.455" v="38" actId="14100"/>
          <ac:spMkLst>
            <pc:docMk/>
            <pc:sldMasterMk cId="1484175299" sldId="2147483950"/>
            <ac:spMk id="6" creationId="{F8C5E99A-4E0A-45FC-9202-F95EC93CD3E5}"/>
          </ac:spMkLst>
        </pc:spChg>
        <pc:sldLayoutChg chg="addSp delSp modSp mod">
          <pc:chgData name="ya.rudakov2001@gmail.com" userId="da903c2e5138cd55" providerId="LiveId" clId="{D9B4D6F0-9C47-4E8B-BE1F-6950728F0937}" dt="2020-11-19T19:57:45.761" v="30"/>
          <pc:sldLayoutMkLst>
            <pc:docMk/>
            <pc:sldMasterMk cId="1484175299" sldId="2147483950"/>
            <pc:sldLayoutMk cId="1716517050" sldId="2147483951"/>
          </pc:sldLayoutMkLst>
          <pc:spChg chg="del">
            <ac:chgData name="ya.rudakov2001@gmail.com" userId="da903c2e5138cd55" providerId="LiveId" clId="{D9B4D6F0-9C47-4E8B-BE1F-6950728F0937}" dt="2020-11-19T19:57:45.340" v="29"/>
            <ac:spMkLst>
              <pc:docMk/>
              <pc:sldMasterMk cId="1484175299" sldId="2147483950"/>
              <pc:sldLayoutMk cId="1716517050" sldId="2147483951"/>
              <ac:spMk id="4" creationId="{1B7E279A-1BBF-4AA5-9C08-5DB251199562}"/>
            </ac:spMkLst>
          </pc:spChg>
          <pc:spChg chg="del mod">
            <ac:chgData name="ya.rudakov2001@gmail.com" userId="da903c2e5138cd55" providerId="LiveId" clId="{D9B4D6F0-9C47-4E8B-BE1F-6950728F0937}" dt="2020-11-19T19:57:45.340" v="29"/>
            <ac:spMkLst>
              <pc:docMk/>
              <pc:sldMasterMk cId="1484175299" sldId="2147483950"/>
              <pc:sldLayoutMk cId="1716517050" sldId="2147483951"/>
              <ac:spMk id="5" creationId="{A2B6AFC3-9D60-40B1-A8C2-DDE9546C5A6E}"/>
            </ac:spMkLst>
          </pc:spChg>
          <pc:spChg chg="del mod">
            <ac:chgData name="ya.rudakov2001@gmail.com" userId="da903c2e5138cd55" providerId="LiveId" clId="{D9B4D6F0-9C47-4E8B-BE1F-6950728F0937}" dt="2020-11-19T19:57:45.340" v="29"/>
            <ac:spMkLst>
              <pc:docMk/>
              <pc:sldMasterMk cId="1484175299" sldId="2147483950"/>
              <pc:sldLayoutMk cId="1716517050" sldId="2147483951"/>
              <ac:spMk id="6" creationId="{074D684A-DA91-47F3-8106-529F37D399F5}"/>
            </ac:spMkLst>
          </pc:spChg>
          <pc:spChg chg="add mod">
            <ac:chgData name="ya.rudakov2001@gmail.com" userId="da903c2e5138cd55" providerId="LiveId" clId="{D9B4D6F0-9C47-4E8B-BE1F-6950728F0937}" dt="2020-11-19T19:57:45.761" v="30"/>
            <ac:spMkLst>
              <pc:docMk/>
              <pc:sldMasterMk cId="1484175299" sldId="2147483950"/>
              <pc:sldLayoutMk cId="1716517050" sldId="2147483951"/>
              <ac:spMk id="7" creationId="{1461191A-CB3D-4161-AC17-1E020486F465}"/>
            </ac:spMkLst>
          </pc:spChg>
          <pc:spChg chg="add mod">
            <ac:chgData name="ya.rudakov2001@gmail.com" userId="da903c2e5138cd55" providerId="LiveId" clId="{D9B4D6F0-9C47-4E8B-BE1F-6950728F0937}" dt="2020-11-19T19:57:45.761" v="30"/>
            <ac:spMkLst>
              <pc:docMk/>
              <pc:sldMasterMk cId="1484175299" sldId="2147483950"/>
              <pc:sldLayoutMk cId="1716517050" sldId="2147483951"/>
              <ac:spMk id="8" creationId="{49D55178-8725-4EAF-AD66-6F2090D616DA}"/>
            </ac:spMkLst>
          </pc:spChg>
          <pc:spChg chg="add mod">
            <ac:chgData name="ya.rudakov2001@gmail.com" userId="da903c2e5138cd55" providerId="LiveId" clId="{D9B4D6F0-9C47-4E8B-BE1F-6950728F0937}" dt="2020-11-19T19:57:45.761" v="30"/>
            <ac:spMkLst>
              <pc:docMk/>
              <pc:sldMasterMk cId="1484175299" sldId="2147483950"/>
              <pc:sldLayoutMk cId="1716517050" sldId="2147483951"/>
              <ac:spMk id="9" creationId="{351D4040-37C5-4F5C-9B70-92608DE1270D}"/>
            </ac:spMkLst>
          </pc:spChg>
        </pc:sldLayoutChg>
      </pc:sldMasterChg>
      <pc:sldMasterChg chg="modSp mod modSldLayout sldLayoutOrd">
        <pc:chgData name="ya.rudakov2001@gmail.com" userId="da903c2e5138cd55" providerId="LiveId" clId="{D9B4D6F0-9C47-4E8B-BE1F-6950728F0937}" dt="2020-11-19T20:24:43.437" v="746" actId="14100"/>
        <pc:sldMasterMkLst>
          <pc:docMk/>
          <pc:sldMasterMk cId="1149163082" sldId="2147484040"/>
        </pc:sldMasterMkLst>
        <pc:spChg chg="mod">
          <ac:chgData name="ya.rudakov2001@gmail.com" userId="da903c2e5138cd55" providerId="LiveId" clId="{D9B4D6F0-9C47-4E8B-BE1F-6950728F0937}" dt="2020-11-19T20:24:19.377" v="743" actId="14100"/>
          <ac:spMkLst>
            <pc:docMk/>
            <pc:sldMasterMk cId="1149163082" sldId="2147484040"/>
            <ac:spMk id="5" creationId="{61423A7E-3A0E-4AD6-BE96-E51B68901185}"/>
          </ac:spMkLst>
        </pc:spChg>
        <pc:sldLayoutChg chg="modSp mod ord">
          <pc:chgData name="ya.rudakov2001@gmail.com" userId="da903c2e5138cd55" providerId="LiveId" clId="{D9B4D6F0-9C47-4E8B-BE1F-6950728F0937}" dt="2020-11-19T20:24:43.437" v="746" actId="14100"/>
          <pc:sldLayoutMkLst>
            <pc:docMk/>
            <pc:sldMasterMk cId="1149163082" sldId="2147484040"/>
            <pc:sldLayoutMk cId="2521733126" sldId="2147484041"/>
          </pc:sldLayoutMkLst>
          <pc:spChg chg="mod">
            <ac:chgData name="ya.rudakov2001@gmail.com" userId="da903c2e5138cd55" providerId="LiveId" clId="{D9B4D6F0-9C47-4E8B-BE1F-6950728F0937}" dt="2020-11-19T20:24:43.437" v="746" actId="14100"/>
            <ac:spMkLst>
              <pc:docMk/>
              <pc:sldMasterMk cId="1149163082" sldId="2147484040"/>
              <pc:sldLayoutMk cId="2521733126" sldId="2147484041"/>
              <ac:spMk id="5" creationId="{A2B6AFC3-9D60-40B1-A8C2-DDE9546C5A6E}"/>
            </ac:spMkLst>
          </pc:spChg>
        </pc:sldLayoutChg>
        <pc:sldLayoutChg chg="modSp mod">
          <pc:chgData name="ya.rudakov2001@gmail.com" userId="da903c2e5138cd55" providerId="LiveId" clId="{D9B4D6F0-9C47-4E8B-BE1F-6950728F0937}" dt="2020-11-19T20:22:42.647" v="736" actId="14100"/>
          <pc:sldLayoutMkLst>
            <pc:docMk/>
            <pc:sldMasterMk cId="1149163082" sldId="2147484040"/>
            <pc:sldLayoutMk cId="3416202515" sldId="2147484042"/>
          </pc:sldLayoutMkLst>
          <pc:spChg chg="mod">
            <ac:chgData name="ya.rudakov2001@gmail.com" userId="da903c2e5138cd55" providerId="LiveId" clId="{D9B4D6F0-9C47-4E8B-BE1F-6950728F0937}" dt="2020-11-19T20:22:42.647" v="736" actId="14100"/>
            <ac:spMkLst>
              <pc:docMk/>
              <pc:sldMasterMk cId="1149163082" sldId="2147484040"/>
              <pc:sldLayoutMk cId="3416202515" sldId="2147484042"/>
              <ac:spMk id="4" creationId="{BD2F90B8-F7BD-4C6E-9AF8-96AB67C22511}"/>
            </ac:spMkLst>
          </pc:spChg>
          <pc:spChg chg="mod">
            <ac:chgData name="ya.rudakov2001@gmail.com" userId="da903c2e5138cd55" providerId="LiveId" clId="{D9B4D6F0-9C47-4E8B-BE1F-6950728F0937}" dt="2020-11-19T20:22:39.737" v="735" actId="1076"/>
            <ac:spMkLst>
              <pc:docMk/>
              <pc:sldMasterMk cId="1149163082" sldId="2147484040"/>
              <pc:sldLayoutMk cId="3416202515" sldId="2147484042"/>
              <ac:spMk id="5" creationId="{8754C076-1E5F-4E5C-8C11-E3108D790827}"/>
            </ac:spMkLst>
          </pc:spChg>
        </pc:sldLayoutChg>
      </pc:sldMasterChg>
      <pc:sldMasterChg chg="addSp delSp modSp mod">
        <pc:chgData name="ya.rudakov2001@gmail.com" userId="da903c2e5138cd55" providerId="LiveId" clId="{D9B4D6F0-9C47-4E8B-BE1F-6950728F0937}" dt="2020-12-06T23:40:51.765" v="22783" actId="1076"/>
        <pc:sldMasterMkLst>
          <pc:docMk/>
          <pc:sldMasterMk cId="1006702495" sldId="2147484069"/>
        </pc:sldMasterMkLst>
        <pc:spChg chg="mod">
          <ac:chgData name="ya.rudakov2001@gmail.com" userId="da903c2e5138cd55" providerId="LiveId" clId="{D9B4D6F0-9C47-4E8B-BE1F-6950728F0937}" dt="2020-12-06T23:39:02.639" v="22764" actId="14100"/>
          <ac:spMkLst>
            <pc:docMk/>
            <pc:sldMasterMk cId="1006702495" sldId="2147484069"/>
            <ac:spMk id="4" creationId="{B8CFCA20-3EA3-42A2-96F9-84916910A30D}"/>
          </ac:spMkLst>
        </pc:spChg>
        <pc:spChg chg="mod">
          <ac:chgData name="ya.rudakov2001@gmail.com" userId="da903c2e5138cd55" providerId="LiveId" clId="{D9B4D6F0-9C47-4E8B-BE1F-6950728F0937}" dt="2020-11-27T22:24:37.145" v="4275" actId="14100"/>
          <ac:spMkLst>
            <pc:docMk/>
            <pc:sldMasterMk cId="1006702495" sldId="2147484069"/>
            <ac:spMk id="5" creationId="{D23DDCAC-A58B-413B-BA65-DBBA163667E9}"/>
          </ac:spMkLst>
        </pc:spChg>
        <pc:picChg chg="add del mod">
          <ac:chgData name="ya.rudakov2001@gmail.com" userId="da903c2e5138cd55" providerId="LiveId" clId="{D9B4D6F0-9C47-4E8B-BE1F-6950728F0937}" dt="2020-12-06T23:39:03.123" v="22765"/>
          <ac:picMkLst>
            <pc:docMk/>
            <pc:sldMasterMk cId="1006702495" sldId="2147484069"/>
            <ac:picMk id="4098" creationId="{3D84BFA1-F9F7-441F-A153-BAFFF2F1B91D}"/>
          </ac:picMkLst>
        </pc:picChg>
        <pc:picChg chg="add del mod">
          <ac:chgData name="ya.rudakov2001@gmail.com" userId="da903c2e5138cd55" providerId="LiveId" clId="{D9B4D6F0-9C47-4E8B-BE1F-6950728F0937}" dt="2020-12-06T23:39:16.751" v="22769" actId="478"/>
          <ac:picMkLst>
            <pc:docMk/>
            <pc:sldMasterMk cId="1006702495" sldId="2147484069"/>
            <ac:picMk id="4100" creationId="{70F16A39-FE2A-461B-BB24-4CF0996EC3AD}"/>
          </ac:picMkLst>
        </pc:picChg>
        <pc:picChg chg="add del">
          <ac:chgData name="ya.rudakov2001@gmail.com" userId="da903c2e5138cd55" providerId="LiveId" clId="{D9B4D6F0-9C47-4E8B-BE1F-6950728F0937}" dt="2020-12-06T23:39:37.423" v="22771"/>
          <ac:picMkLst>
            <pc:docMk/>
            <pc:sldMasterMk cId="1006702495" sldId="2147484069"/>
            <ac:picMk id="4102" creationId="{CBA14C21-C082-475A-9AA9-68AE700FF4CC}"/>
          </ac:picMkLst>
        </pc:picChg>
        <pc:picChg chg="add mod">
          <ac:chgData name="ya.rudakov2001@gmail.com" userId="da903c2e5138cd55" providerId="LiveId" clId="{D9B4D6F0-9C47-4E8B-BE1F-6950728F0937}" dt="2020-12-06T23:40:51.765" v="22783" actId="1076"/>
          <ac:picMkLst>
            <pc:docMk/>
            <pc:sldMasterMk cId="1006702495" sldId="2147484069"/>
            <ac:picMk id="4104" creationId="{588232BA-28EC-4826-AFB9-F634E2EF954A}"/>
          </ac:picMkLst>
        </pc:picChg>
      </pc:sldMasterChg>
    </pc:docChg>
  </pc:docChgLst>
  <pc:docChgLst>
    <pc:chgData name="ya.rudakov2001@gmail.com" userId="da903c2e5138cd55" providerId="LiveId" clId="{BD6E45AD-CF0D-4DC6-BC50-16088BFA0BFB}"/>
    <pc:docChg chg="undo custSel modSld sldOrd">
      <pc:chgData name="ya.rudakov2001@gmail.com" userId="da903c2e5138cd55" providerId="LiveId" clId="{BD6E45AD-CF0D-4DC6-BC50-16088BFA0BFB}" dt="2020-12-08T01:27:25.280" v="293" actId="113"/>
      <pc:docMkLst>
        <pc:docMk/>
      </pc:docMkLst>
      <pc:sldChg chg="modSp mod">
        <pc:chgData name="ya.rudakov2001@gmail.com" userId="da903c2e5138cd55" providerId="LiveId" clId="{BD6E45AD-CF0D-4DC6-BC50-16088BFA0BFB}" dt="2020-12-08T01:20:33.421" v="55" actId="20577"/>
        <pc:sldMkLst>
          <pc:docMk/>
          <pc:sldMk cId="1195246589" sldId="257"/>
        </pc:sldMkLst>
        <pc:spChg chg="mod">
          <ac:chgData name="ya.rudakov2001@gmail.com" userId="da903c2e5138cd55" providerId="LiveId" clId="{BD6E45AD-CF0D-4DC6-BC50-16088BFA0BFB}" dt="2020-12-08T01:20:33.421" v="55" actId="20577"/>
          <ac:spMkLst>
            <pc:docMk/>
            <pc:sldMk cId="1195246589" sldId="257"/>
            <ac:spMk id="3" creationId="{6A55A455-05C9-4B89-854C-1716E3C33315}"/>
          </ac:spMkLst>
        </pc:spChg>
      </pc:sldChg>
      <pc:sldChg chg="ord">
        <pc:chgData name="ya.rudakov2001@gmail.com" userId="da903c2e5138cd55" providerId="LiveId" clId="{BD6E45AD-CF0D-4DC6-BC50-16088BFA0BFB}" dt="2020-12-08T01:17:44.727" v="15" actId="20578"/>
        <pc:sldMkLst>
          <pc:docMk/>
          <pc:sldMk cId="253299457" sldId="266"/>
        </pc:sldMkLst>
      </pc:sldChg>
      <pc:sldChg chg="addSp delSp modSp mod delAnim modAnim">
        <pc:chgData name="ya.rudakov2001@gmail.com" userId="da903c2e5138cd55" providerId="LiveId" clId="{BD6E45AD-CF0D-4DC6-BC50-16088BFA0BFB}" dt="2020-12-08T01:17:44.764" v="16"/>
        <pc:sldMkLst>
          <pc:docMk/>
          <pc:sldMk cId="3852061442" sldId="290"/>
        </pc:sldMkLst>
        <pc:picChg chg="del">
          <ac:chgData name="ya.rudakov2001@gmail.com" userId="da903c2e5138cd55" providerId="LiveId" clId="{BD6E45AD-CF0D-4DC6-BC50-16088BFA0BFB}" dt="2020-12-08T00:54:07.975" v="0" actId="478"/>
          <ac:picMkLst>
            <pc:docMk/>
            <pc:sldMk cId="3852061442" sldId="290"/>
            <ac:picMk id="7" creationId="{8F8F3C72-DDEA-42F2-9646-1ADE4241C32F}"/>
          </ac:picMkLst>
        </pc:picChg>
        <pc:picChg chg="add mod">
          <ac:chgData name="ya.rudakov2001@gmail.com" userId="da903c2e5138cd55" providerId="LiveId" clId="{BD6E45AD-CF0D-4DC6-BC50-16088BFA0BFB}" dt="2020-12-08T00:54:19.286" v="4" actId="1076"/>
          <ac:picMkLst>
            <pc:docMk/>
            <pc:sldMk cId="3852061442" sldId="290"/>
            <ac:picMk id="8" creationId="{83C82C97-0DB0-4BCA-937A-FAB8C7C3AFA2}"/>
          </ac:picMkLst>
        </pc:picChg>
        <pc:picChg chg="add mod">
          <ac:chgData name="ya.rudakov2001@gmail.com" userId="da903c2e5138cd55" providerId="LiveId" clId="{BD6E45AD-CF0D-4DC6-BC50-16088BFA0BFB}" dt="2020-12-08T00:54:34.190" v="8" actId="1076"/>
          <ac:picMkLst>
            <pc:docMk/>
            <pc:sldMk cId="3852061442" sldId="290"/>
            <ac:picMk id="12" creationId="{3B50594E-BFA7-432C-A47F-34C266F1D58B}"/>
          </ac:picMkLst>
        </pc:picChg>
      </pc:sldChg>
      <pc:sldChg chg="modSp modAnim">
        <pc:chgData name="ya.rudakov2001@gmail.com" userId="da903c2e5138cd55" providerId="LiveId" clId="{BD6E45AD-CF0D-4DC6-BC50-16088BFA0BFB}" dt="2020-12-08T01:27:25.280" v="293" actId="113"/>
        <pc:sldMkLst>
          <pc:docMk/>
          <pc:sldMk cId="2616682047" sldId="295"/>
        </pc:sldMkLst>
        <pc:spChg chg="mod">
          <ac:chgData name="ya.rudakov2001@gmail.com" userId="da903c2e5138cd55" providerId="LiveId" clId="{BD6E45AD-CF0D-4DC6-BC50-16088BFA0BFB}" dt="2020-12-08T01:27:25.280" v="293" actId="113"/>
          <ac:spMkLst>
            <pc:docMk/>
            <pc:sldMk cId="2616682047" sldId="295"/>
            <ac:spMk id="3" creationId="{AC0E2032-0240-4DA4-BE03-9C51AD53C1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A806E-4D61-4600-9486-21B8A115A238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5CF48-491F-449E-AD3C-4FC7727BB3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07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5CF48-491F-449E-AD3C-4FC7727BB33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19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93720-B4F4-4F86-892A-7D5D4466E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32FC2C-0372-48E8-91B2-162B15550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98C7-0DD9-470C-8C95-16AF5EC5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3A5506-973E-4280-B1A1-B02FD2E5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602D47-E2BB-4A6A-AB89-7CBFB66F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6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23495-8D11-4E31-8A43-F3AECF0E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0306C6-E330-429F-BC7E-6D4C0967E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051B01-1F75-4EF5-98AD-014391CC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628026-1CAF-41FB-8CB4-D18ED3E0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52D5A9-BA8F-41B7-A3F8-F3CFE969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70306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768059-1327-4381-AA71-F659A5ADD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60B672-77F6-4D89-8A3E-B79CAF116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0C2ED5-3E62-4A7C-A300-348017BC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F6B00-04D9-4BF6-A9E0-225090FA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412B20-2AE3-4111-927B-B8568D8B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6040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7952-1E4A-41EA-A306-879CB2AD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6CBA17-B6F1-498E-8608-8D6D52A89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B3E1D0-6919-411C-A1ED-2568BD72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70C3F-9AE3-4BC2-B878-4FB3A50F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D35407-E8D3-41E8-91E3-6230A2F9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7572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B35A8-D0E7-4B47-891F-259A94C3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45390B-1B4A-47C9-A93C-03C4FD22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36ED7-634B-4FF1-AE74-6411F16D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573C-A4C5-40CB-B07C-ADA2292908D4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740ED1-AEAC-4AE8-93E4-C95C54DB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E07677-0307-44F2-ADCE-274F0D06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94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0B2A1-1F6C-4350-AC83-78D4336B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C1DDAC-1DDB-4B49-940D-65E322DB4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03DE06-D197-429E-9DFE-BED2658F4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6721E0-3F50-4E39-B7D6-A659D969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06D57E-0465-444C-BD6B-DDCD52BC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07682-02C9-462A-8067-3204900D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95272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F1449-7268-4644-A6AF-913C4B95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CEEA60-D5D0-4BB6-BAB3-CB678C577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9F1E74-ACD1-4EE4-92E2-BE67C59D9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60D4E3-03C8-4ED4-B486-DC0611B4B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500FA4-0052-45FA-805E-D738C17E6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A93030-AEA4-486C-BC37-388A0EA4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B52EB6-03E1-4798-A3B7-759812BB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8AD50B-130A-432F-BC20-15B3C0B8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9224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31793-ABB7-4B47-A8FA-6CA43F79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53B126-2524-4D6A-BDAC-1CAABEEC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2EAE-7799-4EE6-A2A0-F7C30F5EA7D4}" type="datetime1">
              <a:rPr lang="ru-RU" smtClean="0"/>
              <a:t>08.12.2020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D1F89-48E5-4396-A7DA-AEF2A039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AE88C19-F02F-4642-8ACE-8E806138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39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D9CF4F-B286-4FB7-8E59-31BB091F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92E3B-CDED-4FD6-A357-68C42C2E54F9}" type="datetime1">
              <a:rPr lang="ru-RU" smtClean="0"/>
              <a:t>08.12.2020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CFA206C-719A-40E8-A951-4CD68D76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15A38D-580F-493D-B6D3-1845988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93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928F6-DD13-4175-A85A-62CDF13A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D0D17-3DD2-45BE-BAC5-5D26EA9E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0AE2E6-17EF-4FBC-9FB8-82B186345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CD81B5-E147-485B-B63D-29434DCF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501EF6-8F26-4EBA-9755-80FD5ED1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2979CE-7F89-4616-8517-E24B48AF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82244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B1D3A-74DC-4D4A-A746-204EE6EC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FA791A-C73A-4B49-8C91-1EDD38116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432D92-F83E-4C48-85F2-7FC28AFC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D53CC1-ED90-4B75-83CA-CEF12537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E389-B50F-4A1F-AFCB-4288B6884B8A}" type="datetime1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4B5650-449B-4230-B8A7-EF851D92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383B64-BD7B-4672-BEBB-12DD56C6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03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322A1-B5DB-4EC7-96F2-B24C86AC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437CAE-93EE-4B21-8217-BB3496C9C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FCA20-3EA3-42A2-96F9-84916910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2F21-8B5D-4FFF-8432-5A032781C7EE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3DDCAC-A58B-413B-BA65-DBBA1636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Mikhail Rudakov. Operating Systems. Innopolis University. Fall 2020.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F658B-FA3C-4957-B40F-A116477A8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18FF4-A8CF-41BF-A270-D198F340FB16}" type="slidenum">
              <a:rPr lang="ru-RU" smtClean="0"/>
              <a:t>‹#›</a:t>
            </a:fld>
            <a:endParaRPr lang="ru-RU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88232BA-28EC-4826-AFB9-F634E2EF95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2" y="6343332"/>
            <a:ext cx="1738488" cy="3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0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gif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7C585-D775-4A02-B209-D3F91E15E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OS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734386-9F27-4467-870E-637862685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14 - Lecture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389776-9AB7-48C9-B3CA-1CB24FAF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BDE003-39BF-4DA9-9911-2391C379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45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EF2C773E-458E-4311-9199-C5A9922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982788"/>
            <a:ext cx="57531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3DD50-C0A0-4B03-9B3D-96B53F89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Extensions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0AD578-F479-42C6-BFF8-D2260B2FF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extended for mobile needs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9CC6E5-8846-4C69-AAC0-8930AEE5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9435D6-3E03-4997-9C92-77028C07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20885-0168-402C-8E55-99A9F163205D}"/>
              </a:ext>
            </a:extLst>
          </p:cNvPr>
          <p:cNvSpPr txBox="1"/>
          <p:nvPr/>
        </p:nvSpPr>
        <p:spPr>
          <a:xfrm>
            <a:off x="7105650" y="2560542"/>
            <a:ext cx="5753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IPC Binder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Low Memory Killer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Ashmem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RAM Console and Log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Android Debug Bridge (ADB)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493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C78ED67B-BBA5-476D-9448-3D83BD41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908" y="3151982"/>
            <a:ext cx="45720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74508-C94A-4F35-8205-41D7472D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Management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117149-3FD7-414D-944C-F7EEB1270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5949" cy="4351338"/>
          </a:xfrm>
        </p:spPr>
        <p:txBody>
          <a:bodyPr/>
          <a:lstStyle/>
          <a:p>
            <a:r>
              <a:rPr lang="en-US" dirty="0"/>
              <a:t>Build on top of Linux Power Management (</a:t>
            </a:r>
            <a:r>
              <a:rPr lang="en-US" b="1" dirty="0"/>
              <a:t>PM</a:t>
            </a:r>
            <a:r>
              <a:rPr lang="en-US" dirty="0"/>
              <a:t>)</a:t>
            </a:r>
          </a:p>
          <a:p>
            <a:r>
              <a:rPr lang="en-US" dirty="0"/>
              <a:t>Mobile everyday use cases differ a lot from computers, users have </a:t>
            </a:r>
            <a:r>
              <a:rPr lang="en-US" b="1" dirty="0"/>
              <a:t>different expectations</a:t>
            </a:r>
            <a:r>
              <a:rPr lang="en-US" dirty="0"/>
              <a:t>: ‘screen of’ != ‘true sleep’</a:t>
            </a:r>
          </a:p>
          <a:p>
            <a:r>
              <a:rPr lang="en-US" dirty="0"/>
              <a:t>Linux provides such functionality: make CPU </a:t>
            </a:r>
            <a:r>
              <a:rPr lang="en-US" b="1" dirty="0"/>
              <a:t>idle</a:t>
            </a:r>
            <a:r>
              <a:rPr lang="en-US" dirty="0"/>
              <a:t>. </a:t>
            </a:r>
            <a:r>
              <a:rPr lang="en-US" b="1" dirty="0"/>
              <a:t>Not </a:t>
            </a:r>
            <a:r>
              <a:rPr lang="en-US" dirty="0"/>
              <a:t>the </a:t>
            </a:r>
            <a:r>
              <a:rPr lang="en-US" b="1" dirty="0"/>
              <a:t>best</a:t>
            </a:r>
            <a:r>
              <a:rPr lang="en-US" dirty="0"/>
              <a:t> solution, however</a:t>
            </a:r>
          </a:p>
          <a:p>
            <a:r>
              <a:rPr lang="en-US" b="1" dirty="0"/>
              <a:t>Wake locks </a:t>
            </a:r>
            <a:r>
              <a:rPr lang="en-US" dirty="0"/>
              <a:t>are introduced to keep power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F5B874-74E2-43CE-910C-0DB449C3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65EC06-AE8C-42F9-B0A4-887198D0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F5717-6EB0-4FEF-94C4-4A569D21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Management: Wake Locks in Action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98244B-B267-4918-AC5D-1CEAC4A4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9C17E8-0D00-43C1-8857-22916E85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12</a:t>
            </a:fld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F287D13-A5AC-446B-9BFF-8AECAE4C18DE}"/>
              </a:ext>
            </a:extLst>
          </p:cNvPr>
          <p:cNvSpPr/>
          <p:nvPr/>
        </p:nvSpPr>
        <p:spPr>
          <a:xfrm>
            <a:off x="838200" y="2828261"/>
            <a:ext cx="1531088" cy="1201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</a:t>
            </a:r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E6C61B3-631C-41DB-8031-C49A1F2485F8}"/>
              </a:ext>
            </a:extLst>
          </p:cNvPr>
          <p:cNvSpPr/>
          <p:nvPr/>
        </p:nvSpPr>
        <p:spPr>
          <a:xfrm>
            <a:off x="5215269" y="2828260"/>
            <a:ext cx="1761461" cy="1201479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Power Manager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CB328EF-4626-4DFC-A704-52BA0487A3EB}"/>
              </a:ext>
            </a:extLst>
          </p:cNvPr>
          <p:cNvSpPr/>
          <p:nvPr/>
        </p:nvSpPr>
        <p:spPr>
          <a:xfrm>
            <a:off x="9822711" y="2828259"/>
            <a:ext cx="1352107" cy="1201479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PM Driver</a:t>
            </a:r>
            <a:endParaRPr lang="ru-RU" dirty="0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81978A9C-3724-4901-B315-46E2E5301533}"/>
              </a:ext>
            </a:extLst>
          </p:cNvPr>
          <p:cNvSpPr/>
          <p:nvPr/>
        </p:nvSpPr>
        <p:spPr>
          <a:xfrm>
            <a:off x="2711302" y="3264197"/>
            <a:ext cx="2264735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62972-C727-440C-B91B-8D44F5D1BBFC}"/>
              </a:ext>
            </a:extLst>
          </p:cNvPr>
          <p:cNvSpPr txBox="1"/>
          <p:nvPr/>
        </p:nvSpPr>
        <p:spPr>
          <a:xfrm>
            <a:off x="2711302" y="3028888"/>
            <a:ext cx="24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onsolas" panose="020B0609020204030204" pitchFamily="49" charset="0"/>
                <a:cs typeface="Courier New" panose="02070309020205020404" pitchFamily="49" charset="0"/>
              </a:rPr>
              <a:t>pm.newWakeLock</a:t>
            </a:r>
            <a:endParaRPr lang="ru-RU" sz="2000" i="1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09ED9E89-62A9-4DC5-8170-E58426DEEE64}"/>
              </a:ext>
            </a:extLst>
          </p:cNvPr>
          <p:cNvSpPr/>
          <p:nvPr/>
        </p:nvSpPr>
        <p:spPr>
          <a:xfrm>
            <a:off x="7332921" y="3264197"/>
            <a:ext cx="2264735" cy="36512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FABA9-46FF-423D-AF5F-734A70CC3FE9}"/>
              </a:ext>
            </a:extLst>
          </p:cNvPr>
          <p:cNvSpPr txBox="1"/>
          <p:nvPr/>
        </p:nvSpPr>
        <p:spPr>
          <a:xfrm>
            <a:off x="7288617" y="3028888"/>
            <a:ext cx="248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urier New" panose="02070309020205020404" pitchFamily="49" charset="0"/>
              </a:rPr>
              <a:t>Create wake lock</a:t>
            </a:r>
            <a:endParaRPr lang="ru-RU" i="1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EED1BF-49A7-4B9A-8B32-35575F24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724" y="4029738"/>
            <a:ext cx="1662076" cy="16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4547B322-0E7A-42A7-9DAD-EE51E67DD8E5}"/>
              </a:ext>
            </a:extLst>
          </p:cNvPr>
          <p:cNvSpPr/>
          <p:nvPr/>
        </p:nvSpPr>
        <p:spPr>
          <a:xfrm>
            <a:off x="2711302" y="3256429"/>
            <a:ext cx="2264735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97BC7-33A9-4EC8-B8C3-646C856B2DBF}"/>
              </a:ext>
            </a:extLst>
          </p:cNvPr>
          <p:cNvSpPr txBox="1"/>
          <p:nvPr/>
        </p:nvSpPr>
        <p:spPr>
          <a:xfrm>
            <a:off x="2711302" y="3021120"/>
            <a:ext cx="24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onsolas" panose="020B0609020204030204" pitchFamily="49" charset="0"/>
                <a:cs typeface="Courier New" panose="02070309020205020404" pitchFamily="49" charset="0"/>
              </a:rPr>
              <a:t>Wl.release</a:t>
            </a:r>
            <a:endParaRPr lang="ru-RU" sz="2000" i="1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89DEAB7E-B064-4858-9149-0739A509AEE8}"/>
              </a:ext>
            </a:extLst>
          </p:cNvPr>
          <p:cNvSpPr/>
          <p:nvPr/>
        </p:nvSpPr>
        <p:spPr>
          <a:xfrm>
            <a:off x="7332921" y="3261356"/>
            <a:ext cx="2264735" cy="36512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5A5102-C77C-4752-8E66-1ECDAFD31E5B}"/>
              </a:ext>
            </a:extLst>
          </p:cNvPr>
          <p:cNvSpPr txBox="1"/>
          <p:nvPr/>
        </p:nvSpPr>
        <p:spPr>
          <a:xfrm>
            <a:off x="7288617" y="3026047"/>
            <a:ext cx="248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urier New" panose="02070309020205020404" pitchFamily="49" charset="0"/>
              </a:rPr>
              <a:t>Release wake lock</a:t>
            </a:r>
            <a:endParaRPr lang="ru-RU" i="1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86049-7E85-4A65-86D6-59F0B345A8FC}"/>
              </a:ext>
            </a:extLst>
          </p:cNvPr>
          <p:cNvSpPr txBox="1"/>
          <p:nvPr/>
        </p:nvSpPr>
        <p:spPr>
          <a:xfrm>
            <a:off x="9744886" y="5691814"/>
            <a:ext cx="16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Wake lock set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3936C-FE42-4AFE-9A93-1E1C069FD02D}"/>
              </a:ext>
            </a:extLst>
          </p:cNvPr>
          <p:cNvSpPr txBox="1"/>
          <p:nvPr/>
        </p:nvSpPr>
        <p:spPr>
          <a:xfrm>
            <a:off x="9744886" y="5691814"/>
            <a:ext cx="16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sleeps!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4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16" grpId="0" animBg="1"/>
      <p:bldP spid="16" grpId="1" animBg="1"/>
      <p:bldP spid="17" grpId="0"/>
      <p:bldP spid="17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18" grpId="0"/>
      <p:bldP spid="18" grpId="1"/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DFFF7-F135-4A81-A2BA-3FCB4481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Management: Code Example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69423C-BF87-4FF2-967F-F61FE32E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114469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PowerManager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pm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PowerManager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					   		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mContext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getSystemService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POWER_SERVICE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PowerManager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WakeLock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pm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newWakeLock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PowerManager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SCREEN_BRIGHT_WAKE_LOCK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MyWakeLock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wl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acquire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do something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wl</a:t>
            </a:r>
            <a:r>
              <a:rPr lang="en-US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release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();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...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4469E-CB77-4E22-88B8-7F7E3306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330E6-786B-41C5-AB5C-04F64856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182DC2-3166-42AA-8AB1-4FE90848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28" y="4023519"/>
            <a:ext cx="6733366" cy="16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F54A7-D06C-457E-95B2-2DFC47A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IPC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00C7C-DA68-41FD-B26E-BE6C7D8DA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111" y="666581"/>
            <a:ext cx="6329781" cy="5335166"/>
          </a:xfrm>
        </p:spPr>
        <p:txBody>
          <a:bodyPr/>
          <a:lstStyle/>
          <a:p>
            <a:r>
              <a:rPr lang="en-US" dirty="0"/>
              <a:t>There are a </a:t>
            </a:r>
            <a:r>
              <a:rPr lang="en-US" b="1" dirty="0"/>
              <a:t>lot of processes communicating</a:t>
            </a:r>
            <a:r>
              <a:rPr lang="en-US" dirty="0"/>
              <a:t> with each other</a:t>
            </a:r>
          </a:p>
          <a:p>
            <a:r>
              <a:rPr lang="en-US" dirty="0"/>
              <a:t>One need a </a:t>
            </a:r>
            <a:r>
              <a:rPr lang="en-US" b="1" dirty="0"/>
              <a:t>powerful mechanism </a:t>
            </a:r>
            <a:r>
              <a:rPr lang="en-US" dirty="0"/>
              <a:t>to organize communication</a:t>
            </a:r>
          </a:p>
          <a:p>
            <a:r>
              <a:rPr lang="en-US" b="1" dirty="0"/>
              <a:t>Binder</a:t>
            </a:r>
            <a:r>
              <a:rPr lang="en-US" dirty="0"/>
              <a:t> InterProcess Communication is a rich general-purpose </a:t>
            </a:r>
            <a:r>
              <a:rPr lang="en-US" b="1" dirty="0"/>
              <a:t>IPC</a:t>
            </a:r>
            <a:r>
              <a:rPr lang="en-US" dirty="0"/>
              <a:t> in Android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0FCAB-1470-4BF8-9FC6-4E812B5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7F878-8056-497E-AD1B-D55A2242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8B6B2D-9F39-4237-8F66-058CB3F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5157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F54A7-D06C-457E-95B2-2DFC47A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IPC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00C7C-DA68-41FD-B26E-BE6C7D8DA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111" y="666581"/>
            <a:ext cx="6329781" cy="533516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3-layer</a:t>
            </a:r>
            <a:r>
              <a:rPr lang="en-US" dirty="0"/>
              <a:t> structure:</a:t>
            </a:r>
          </a:p>
          <a:p>
            <a:r>
              <a:rPr lang="en-US" b="1" dirty="0"/>
              <a:t>Kernel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for actual communication. Uses</a:t>
            </a:r>
            <a:r>
              <a:rPr lang="en-US" i="1" dirty="0"/>
              <a:t> ioctl() </a:t>
            </a:r>
            <a:r>
              <a:rPr lang="en-US" dirty="0"/>
              <a:t>general-purpose kernel call</a:t>
            </a:r>
          </a:p>
          <a:p>
            <a:r>
              <a:rPr lang="en-US" dirty="0"/>
              <a:t>Object-Oriented </a:t>
            </a:r>
            <a:r>
              <a:rPr lang="en-US" b="1" dirty="0"/>
              <a:t>Binder</a:t>
            </a:r>
            <a:r>
              <a:rPr lang="en-US" dirty="0"/>
              <a:t>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. Allows apps to communicate through </a:t>
            </a:r>
            <a:r>
              <a:rPr lang="en-US" i="1" dirty="0"/>
              <a:t>IBinder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and </a:t>
            </a:r>
            <a:r>
              <a:rPr lang="en-US" i="1" dirty="0"/>
              <a:t>Binder</a:t>
            </a:r>
            <a:r>
              <a:rPr lang="en-US" dirty="0"/>
              <a:t> </a:t>
            </a:r>
            <a:r>
              <a:rPr lang="en-US" b="1" dirty="0"/>
              <a:t>class</a:t>
            </a:r>
          </a:p>
          <a:p>
            <a:r>
              <a:rPr lang="en-US" b="1" dirty="0"/>
              <a:t>Interface-based</a:t>
            </a:r>
            <a:r>
              <a:rPr lang="en-US" dirty="0"/>
              <a:t> high-level </a:t>
            </a:r>
            <a:r>
              <a:rPr lang="en-US" b="1" dirty="0"/>
              <a:t>model</a:t>
            </a:r>
            <a:r>
              <a:rPr lang="en-US" dirty="0"/>
              <a:t> for apps. They </a:t>
            </a:r>
            <a:r>
              <a:rPr lang="en-US" b="1" dirty="0"/>
              <a:t>declare</a:t>
            </a:r>
            <a:r>
              <a:rPr lang="en-US" dirty="0"/>
              <a:t> they </a:t>
            </a:r>
            <a:r>
              <a:rPr lang="en-US" b="1" dirty="0"/>
              <a:t>communication</a:t>
            </a:r>
            <a:r>
              <a:rPr lang="en-US" dirty="0"/>
              <a:t> interfaces and don’t worry about lower-level details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0FCAB-1470-4BF8-9FC6-4E812B5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7F878-8056-497E-AD1B-D55A2242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8B6B2D-9F39-4237-8F66-058CB3F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5157" cy="4176122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C4D0A7A-671A-42FE-91B7-0B09A615841E}"/>
              </a:ext>
            </a:extLst>
          </p:cNvPr>
          <p:cNvSpPr/>
          <p:nvPr/>
        </p:nvSpPr>
        <p:spPr>
          <a:xfrm>
            <a:off x="923278" y="4998128"/>
            <a:ext cx="3808520" cy="648070"/>
          </a:xfrm>
          <a:prstGeom prst="roundRect">
            <a:avLst>
              <a:gd name="adj" fmla="val 12779"/>
            </a:avLst>
          </a:prstGeom>
          <a:noFill/>
          <a:ln w="28575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083A272-D581-4898-AA16-4A2054B4FCC9}"/>
              </a:ext>
            </a:extLst>
          </p:cNvPr>
          <p:cNvSpPr/>
          <p:nvPr/>
        </p:nvSpPr>
        <p:spPr>
          <a:xfrm>
            <a:off x="1144838" y="3958555"/>
            <a:ext cx="3356142" cy="648070"/>
          </a:xfrm>
          <a:prstGeom prst="roundRect">
            <a:avLst>
              <a:gd name="adj" fmla="val 11188"/>
            </a:avLst>
          </a:prstGeom>
          <a:noFill/>
          <a:ln w="28575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8C0EB07-0ACE-4452-9A06-4A4E00A22756}"/>
              </a:ext>
            </a:extLst>
          </p:cNvPr>
          <p:cNvSpPr/>
          <p:nvPr/>
        </p:nvSpPr>
        <p:spPr>
          <a:xfrm>
            <a:off x="1429305" y="2900038"/>
            <a:ext cx="2787587" cy="667013"/>
          </a:xfrm>
          <a:prstGeom prst="roundRect">
            <a:avLst>
              <a:gd name="adj" fmla="val 13811"/>
            </a:avLst>
          </a:prstGeom>
          <a:noFill/>
          <a:ln w="28575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F54A7-D06C-457E-95B2-2DFC47A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IPC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00C7C-DA68-41FD-B26E-BE6C7D8DA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111" y="666581"/>
            <a:ext cx="6329781" cy="5335166"/>
          </a:xfrm>
        </p:spPr>
        <p:txBody>
          <a:bodyPr/>
          <a:lstStyle/>
          <a:p>
            <a:r>
              <a:rPr lang="en-US" dirty="0"/>
              <a:t>Binder uses </a:t>
            </a:r>
            <a:r>
              <a:rPr lang="en-US" b="1" dirty="0"/>
              <a:t>RPC</a:t>
            </a:r>
            <a:r>
              <a:rPr lang="en-US" dirty="0"/>
              <a:t> – remote procedure call – that is submitting </a:t>
            </a:r>
            <a:r>
              <a:rPr lang="en-US" b="1" dirty="0"/>
              <a:t>complete </a:t>
            </a:r>
            <a:r>
              <a:rPr lang="en-US" dirty="0"/>
              <a:t>IPC </a:t>
            </a:r>
            <a:r>
              <a:rPr lang="en-US" b="1" dirty="0"/>
              <a:t>operation</a:t>
            </a:r>
            <a:r>
              <a:rPr lang="en-US" dirty="0"/>
              <a:t> to the kernel. It is then executed in receiver.</a:t>
            </a:r>
          </a:p>
          <a:p>
            <a:r>
              <a:rPr lang="en-US" i="1" dirty="0"/>
              <a:t>Binder IPC </a:t>
            </a:r>
            <a:r>
              <a:rPr lang="en-US" dirty="0"/>
              <a:t>is </a:t>
            </a:r>
            <a:r>
              <a:rPr lang="en-US" b="1" dirty="0"/>
              <a:t>message-based</a:t>
            </a:r>
            <a:r>
              <a:rPr lang="en-US" dirty="0"/>
              <a:t>, not stream-based like Linux pipes</a:t>
            </a:r>
          </a:p>
          <a:p>
            <a:r>
              <a:rPr lang="en-US" dirty="0"/>
              <a:t>Message is called </a:t>
            </a:r>
            <a:r>
              <a:rPr lang="en-US" b="1" dirty="0"/>
              <a:t>Transaction</a:t>
            </a:r>
            <a:r>
              <a:rPr lang="en-US" dirty="0"/>
              <a:t> – function across processes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0FCAB-1470-4BF8-9FC6-4E812B5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7F878-8056-497E-AD1B-D55A2242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8B6B2D-9F39-4237-8F66-058CB3F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5157" cy="4176122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C4D0A7A-671A-42FE-91B7-0B09A615841E}"/>
              </a:ext>
            </a:extLst>
          </p:cNvPr>
          <p:cNvSpPr/>
          <p:nvPr/>
        </p:nvSpPr>
        <p:spPr>
          <a:xfrm>
            <a:off x="923278" y="4998128"/>
            <a:ext cx="3808520" cy="648070"/>
          </a:xfrm>
          <a:prstGeom prst="roundRect">
            <a:avLst>
              <a:gd name="adj" fmla="val 12779"/>
            </a:avLst>
          </a:prstGeom>
          <a:noFill/>
          <a:ln w="28575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759A47-7FF4-46EF-8126-D92E0E85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153733"/>
            <a:ext cx="3657600" cy="18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F54A7-D06C-457E-95B2-2DFC47A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IPC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00C7C-DA68-41FD-B26E-BE6C7D8DA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111" y="666581"/>
            <a:ext cx="6329781" cy="5335166"/>
          </a:xfrm>
        </p:spPr>
        <p:txBody>
          <a:bodyPr/>
          <a:lstStyle/>
          <a:p>
            <a:r>
              <a:rPr lang="en-US" dirty="0"/>
              <a:t>User-space apps </a:t>
            </a:r>
            <a:r>
              <a:rPr lang="en-US" b="1" dirty="0"/>
              <a:t>do not interact </a:t>
            </a:r>
            <a:r>
              <a:rPr lang="en-US" dirty="0"/>
              <a:t>with </a:t>
            </a:r>
            <a:r>
              <a:rPr lang="en-US" b="1" dirty="0"/>
              <a:t>kernel</a:t>
            </a:r>
            <a:r>
              <a:rPr lang="en-US" dirty="0"/>
              <a:t> module directly</a:t>
            </a:r>
          </a:p>
          <a:p>
            <a:r>
              <a:rPr lang="en-US" dirty="0"/>
              <a:t>Object-Oriented library with </a:t>
            </a:r>
            <a:r>
              <a:rPr lang="en-US" b="1" dirty="0"/>
              <a:t>simpler API </a:t>
            </a:r>
            <a:r>
              <a:rPr lang="en-US" dirty="0"/>
              <a:t>is provided in form of:</a:t>
            </a:r>
          </a:p>
          <a:p>
            <a:pPr lvl="1"/>
            <a:r>
              <a:rPr lang="en-US" b="1" dirty="0"/>
              <a:t>IBinder</a:t>
            </a:r>
            <a:r>
              <a:rPr lang="en-US" dirty="0"/>
              <a:t> – interface for Binder object. </a:t>
            </a:r>
            <a:r>
              <a:rPr lang="en-US" b="1" dirty="0"/>
              <a:t>Transact</a:t>
            </a:r>
            <a:r>
              <a:rPr lang="en-US" dirty="0"/>
              <a:t>() – submit operation to the object</a:t>
            </a:r>
          </a:p>
          <a:p>
            <a:pPr lvl="1"/>
            <a:r>
              <a:rPr lang="en-US" b="1" dirty="0"/>
              <a:t>Binder </a:t>
            </a:r>
            <a:r>
              <a:rPr lang="en-US" dirty="0"/>
              <a:t>object. Other processes can call it, and reply is in key </a:t>
            </a:r>
            <a:r>
              <a:rPr lang="en-US" b="1" dirty="0" err="1"/>
              <a:t>onTransact</a:t>
            </a:r>
            <a:r>
              <a:rPr lang="en-US" b="1" dirty="0"/>
              <a:t>()</a:t>
            </a:r>
            <a:r>
              <a:rPr lang="en-US" dirty="0"/>
              <a:t> method</a:t>
            </a:r>
          </a:p>
          <a:p>
            <a:pPr lvl="1"/>
            <a:r>
              <a:rPr lang="en-US" b="1" dirty="0"/>
              <a:t>Parcel </a:t>
            </a:r>
            <a:r>
              <a:rPr lang="en-US" dirty="0"/>
              <a:t>– container for </a:t>
            </a:r>
            <a:r>
              <a:rPr lang="en-US" b="1" dirty="0"/>
              <a:t>read</a:t>
            </a:r>
            <a:r>
              <a:rPr lang="en-US" dirty="0"/>
              <a:t>/</a:t>
            </a:r>
            <a:r>
              <a:rPr lang="en-US" b="1" dirty="0"/>
              <a:t>write</a:t>
            </a:r>
            <a:r>
              <a:rPr lang="en-US" dirty="0"/>
              <a:t> in transactions. Not only </a:t>
            </a:r>
            <a:r>
              <a:rPr lang="en-US" dirty="0" err="1"/>
              <a:t>ints</a:t>
            </a:r>
            <a:r>
              <a:rPr lang="en-US" dirty="0"/>
              <a:t>, but </a:t>
            </a:r>
            <a:r>
              <a:rPr lang="en-US" b="1" dirty="0"/>
              <a:t>references</a:t>
            </a:r>
            <a:r>
              <a:rPr lang="en-US" dirty="0"/>
              <a:t> to </a:t>
            </a:r>
            <a:r>
              <a:rPr lang="en-US" b="1" dirty="0"/>
              <a:t>IBinder</a:t>
            </a:r>
            <a:r>
              <a:rPr lang="en-US" dirty="0"/>
              <a:t> for IPC</a:t>
            </a:r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0FCAB-1470-4BF8-9FC6-4E812B5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7F878-8056-497E-AD1B-D55A2242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8B6B2D-9F39-4237-8F66-058CB3F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5157" cy="4176122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083A272-D581-4898-AA16-4A2054B4FCC9}"/>
              </a:ext>
            </a:extLst>
          </p:cNvPr>
          <p:cNvSpPr/>
          <p:nvPr/>
        </p:nvSpPr>
        <p:spPr>
          <a:xfrm>
            <a:off x="1144838" y="3958555"/>
            <a:ext cx="3356142" cy="648070"/>
          </a:xfrm>
          <a:prstGeom prst="roundRect">
            <a:avLst>
              <a:gd name="adj" fmla="val 11188"/>
            </a:avLst>
          </a:prstGeom>
          <a:noFill/>
          <a:ln w="28575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4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F54A7-D06C-457E-95B2-2DFC47AF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Binder IPC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00C7C-DA68-41FD-B26E-BE6C7D8DA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111" y="666581"/>
            <a:ext cx="6329781" cy="5335166"/>
          </a:xfrm>
        </p:spPr>
        <p:txBody>
          <a:bodyPr/>
          <a:lstStyle/>
          <a:p>
            <a:r>
              <a:rPr lang="en-US" b="1" dirty="0"/>
              <a:t>High-level</a:t>
            </a:r>
            <a:r>
              <a:rPr lang="en-US" dirty="0"/>
              <a:t> module, where we are to think about </a:t>
            </a:r>
            <a:r>
              <a:rPr lang="en-US" b="1" dirty="0"/>
              <a:t>interfaces</a:t>
            </a:r>
            <a:r>
              <a:rPr lang="en-US" dirty="0"/>
              <a:t> and </a:t>
            </a:r>
            <a:r>
              <a:rPr lang="en-US" b="1" dirty="0"/>
              <a:t>methods</a:t>
            </a:r>
            <a:r>
              <a:rPr lang="en-US" dirty="0"/>
              <a:t> </a:t>
            </a:r>
            <a:r>
              <a:rPr lang="en-US" b="1" dirty="0"/>
              <a:t>only</a:t>
            </a:r>
          </a:p>
          <a:p>
            <a:r>
              <a:rPr lang="en-US" b="1" dirty="0"/>
              <a:t>AIDL –</a:t>
            </a:r>
            <a:r>
              <a:rPr lang="en-US" dirty="0"/>
              <a:t> Android Interface Definition Language</a:t>
            </a:r>
          </a:p>
          <a:p>
            <a:r>
              <a:rPr lang="en-US" dirty="0"/>
              <a:t>It takes abstract description of an interface and generates source code for it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0FCAB-1470-4BF8-9FC6-4E812B5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7F878-8056-497E-AD1B-D55A2242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8B6B2D-9F39-4237-8F66-058CB3F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5157" cy="4176122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8C0EB07-0ACE-4452-9A06-4A4E00A22756}"/>
              </a:ext>
            </a:extLst>
          </p:cNvPr>
          <p:cNvSpPr/>
          <p:nvPr/>
        </p:nvSpPr>
        <p:spPr>
          <a:xfrm>
            <a:off x="1429305" y="2900038"/>
            <a:ext cx="2787587" cy="667013"/>
          </a:xfrm>
          <a:prstGeom prst="roundRect">
            <a:avLst>
              <a:gd name="adj" fmla="val 13811"/>
            </a:avLst>
          </a:prstGeom>
          <a:noFill/>
          <a:ln w="28575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5ACC4-1191-4ABD-9533-FB54D993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60" y="4177687"/>
            <a:ext cx="5705212" cy="16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614015E-1238-4CA3-8031-7A97C05E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LMK(or Out-Of-Memory Killer) – tries to recover from </a:t>
            </a:r>
            <a:r>
              <a:rPr lang="en-US" b="1" dirty="0"/>
              <a:t>low RAM </a:t>
            </a:r>
            <a:r>
              <a:rPr lang="en-US" dirty="0"/>
              <a:t>situations</a:t>
            </a:r>
          </a:p>
          <a:p>
            <a:r>
              <a:rPr lang="en-US" dirty="0"/>
              <a:t>Android has </a:t>
            </a:r>
            <a:r>
              <a:rPr lang="en-US" b="1" dirty="0"/>
              <a:t>no swap space</a:t>
            </a:r>
            <a:r>
              <a:rPr lang="en-US" dirty="0"/>
              <a:t>, standard Linux OOM fails to work well</a:t>
            </a:r>
          </a:p>
          <a:p>
            <a:r>
              <a:rPr lang="en-US"/>
              <a:t> </a:t>
            </a:r>
            <a:r>
              <a:rPr lang="en-US" dirty="0"/>
              <a:t>Assigns each process ‘</a:t>
            </a:r>
            <a:r>
              <a:rPr lang="en-US" b="1" dirty="0"/>
              <a:t>badness</a:t>
            </a:r>
            <a:r>
              <a:rPr lang="en-US" dirty="0"/>
              <a:t>’ level, kill the </a:t>
            </a:r>
            <a:r>
              <a:rPr lang="en-US" b="1" dirty="0"/>
              <a:t>most bad</a:t>
            </a:r>
            <a:r>
              <a:rPr lang="en-US" dirty="0"/>
              <a:t>. Goal: kill largest and unimportant one</a:t>
            </a:r>
          </a:p>
          <a:p>
            <a:r>
              <a:rPr lang="en-US" dirty="0"/>
              <a:t>Example: kill background </a:t>
            </a:r>
            <a:r>
              <a:rPr lang="en-US" b="1" dirty="0"/>
              <a:t>calculator</a:t>
            </a:r>
            <a:r>
              <a:rPr lang="en-US" dirty="0"/>
              <a:t>, not foreground </a:t>
            </a:r>
            <a:r>
              <a:rPr lang="en-US" b="1" dirty="0"/>
              <a:t>phone call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997A27-E7A3-4B2B-B745-6819AB3C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43" y="2771170"/>
            <a:ext cx="3105272" cy="310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41EBC-BFC3-40DD-971E-DEE30435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Memory Killer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D017F4-84AC-4DD6-8E2D-4D55F4E25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F0719C-04E3-4B78-81FC-B8639A77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0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DB3AD-EB86-4D58-B0AC-A844918B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39B0E-3489-4874-A322-8871266E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832"/>
            <a:ext cx="10515600" cy="44241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Android</a:t>
            </a:r>
          </a:p>
          <a:p>
            <a:r>
              <a:rPr lang="en-US" dirty="0"/>
              <a:t>History of Android</a:t>
            </a:r>
          </a:p>
          <a:p>
            <a:r>
              <a:rPr lang="en-US" dirty="0"/>
              <a:t>Design Goals</a:t>
            </a:r>
          </a:p>
          <a:p>
            <a:r>
              <a:rPr lang="en-US" dirty="0"/>
              <a:t>Android Architecture</a:t>
            </a:r>
          </a:p>
          <a:p>
            <a:r>
              <a:rPr lang="en-US" dirty="0"/>
              <a:t>Linux Extensions</a:t>
            </a:r>
          </a:p>
          <a:p>
            <a:r>
              <a:rPr lang="en-US" dirty="0"/>
              <a:t>Dalvik</a:t>
            </a:r>
          </a:p>
          <a:p>
            <a:r>
              <a:rPr lang="en-US" dirty="0"/>
              <a:t>Binder IPC</a:t>
            </a:r>
          </a:p>
          <a:p>
            <a:r>
              <a:rPr lang="en-US" dirty="0"/>
              <a:t>Android Applications</a:t>
            </a:r>
          </a:p>
          <a:p>
            <a:r>
              <a:rPr lang="en-US" dirty="0"/>
              <a:t>Application Sandboxes</a:t>
            </a:r>
          </a:p>
          <a:p>
            <a:r>
              <a:rPr lang="en-US" dirty="0"/>
              <a:t>Security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00EA4C-6BEE-4BBB-A2E2-8B898C36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BDB5BF-1CB0-4A2C-94B3-3551DF18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</a:t>
            </a:fld>
            <a:endParaRPr lang="ru-RU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9F5EB7-AC94-486B-8AF1-53DFD1DD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351" y="1752832"/>
            <a:ext cx="6664498" cy="37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33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46692-B5D6-494F-B16A-6082AEF8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Ashmem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A540D5-794A-49E8-8A14-6DADDBAE8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Ashmem = </a:t>
            </a:r>
            <a:r>
              <a:rPr lang="en-US" b="1" dirty="0"/>
              <a:t>A</a:t>
            </a:r>
            <a:r>
              <a:rPr lang="en-US" dirty="0"/>
              <a:t>nonymous </a:t>
            </a:r>
            <a:r>
              <a:rPr lang="en-US" b="1" dirty="0"/>
              <a:t>SH</a:t>
            </a:r>
            <a:r>
              <a:rPr lang="en-US" dirty="0"/>
              <a:t>ared </a:t>
            </a:r>
            <a:r>
              <a:rPr lang="en-US" b="1" dirty="0"/>
              <a:t>MEM</a:t>
            </a:r>
            <a:r>
              <a:rPr lang="en-US" dirty="0"/>
              <a:t>ory</a:t>
            </a:r>
          </a:p>
          <a:p>
            <a:r>
              <a:rPr lang="en-US" dirty="0"/>
              <a:t>Exists in </a:t>
            </a:r>
            <a:r>
              <a:rPr lang="en-US" b="1" dirty="0"/>
              <a:t>kernel</a:t>
            </a:r>
            <a:r>
              <a:rPr lang="en-US" dirty="0"/>
              <a:t> space as a </a:t>
            </a:r>
            <a:r>
              <a:rPr lang="en-US" b="1" dirty="0"/>
              <a:t>driver</a:t>
            </a:r>
          </a:p>
          <a:p>
            <a:r>
              <a:rPr lang="en-US" dirty="0"/>
              <a:t>Ashmem allows processes which are </a:t>
            </a:r>
            <a:r>
              <a:rPr lang="en-US" b="1" dirty="0"/>
              <a:t>not related </a:t>
            </a:r>
            <a:r>
              <a:rPr lang="en-US" dirty="0"/>
              <a:t>by ancestry to </a:t>
            </a:r>
            <a:r>
              <a:rPr lang="en-US" b="1" dirty="0"/>
              <a:t>share</a:t>
            </a:r>
            <a:r>
              <a:rPr lang="en-US" dirty="0"/>
              <a:t> memory maps </a:t>
            </a:r>
            <a:r>
              <a:rPr lang="en-US" b="1" dirty="0"/>
              <a:t>by name</a:t>
            </a:r>
            <a:r>
              <a:rPr lang="en-US" dirty="0"/>
              <a:t>, which are cleaned up automatically.	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08B090-AEFC-424A-AA71-3F58D285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DD2000-2645-4005-81B4-746ACEAE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20</a:t>
            </a:fld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210101-C98C-4A72-8739-F9718442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1771"/>
            <a:ext cx="60452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8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8ED97-AC92-451E-AFCE-70A06E80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Console and Log Device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F48D6A-9A93-4ED0-ACE5-F402D4F2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565" cy="4351338"/>
          </a:xfrm>
        </p:spPr>
        <p:txBody>
          <a:bodyPr/>
          <a:lstStyle/>
          <a:p>
            <a:r>
              <a:rPr lang="en-US" b="1" dirty="0"/>
              <a:t>RAM Console</a:t>
            </a:r>
            <a:r>
              <a:rPr lang="en-US" dirty="0"/>
              <a:t>: logs kernel messages to </a:t>
            </a:r>
            <a:r>
              <a:rPr lang="en-US" b="1" dirty="0"/>
              <a:t>buffer</a:t>
            </a:r>
            <a:r>
              <a:rPr lang="en-US" dirty="0"/>
              <a:t> in RAM for developer’s needs (debug in case of crash)</a:t>
            </a:r>
          </a:p>
          <a:p>
            <a:r>
              <a:rPr lang="en-US" b="1" dirty="0"/>
              <a:t>Log Device </a:t>
            </a:r>
            <a:r>
              <a:rPr lang="en-US" dirty="0"/>
              <a:t>– general </a:t>
            </a:r>
            <a:r>
              <a:rPr lang="en-US" b="1" dirty="0"/>
              <a:t>systemwide</a:t>
            </a:r>
            <a:r>
              <a:rPr lang="en-US" dirty="0"/>
              <a:t> logging.                4 Logging buffers</a:t>
            </a:r>
          </a:p>
          <a:p>
            <a:r>
              <a:rPr lang="en-US" dirty="0"/>
              <a:t>Provides possibility to </a:t>
            </a:r>
            <a:r>
              <a:rPr lang="en-US" b="1" dirty="0"/>
              <a:t>read</a:t>
            </a:r>
            <a:r>
              <a:rPr lang="en-US" dirty="0"/>
              <a:t> and </a:t>
            </a:r>
            <a:r>
              <a:rPr lang="en-US" b="1" dirty="0"/>
              <a:t>write logs</a:t>
            </a:r>
            <a:r>
              <a:rPr lang="en-US" dirty="0"/>
              <a:t> for all kinds of apps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BBA45E-EEDB-4C8B-95C3-F46B6DAA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0AD034-5798-4F75-AE00-2991E8A9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21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F0E87C-1A7D-4F5C-A9F9-6741B9A8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400" y="1473798"/>
            <a:ext cx="4929400" cy="43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94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8ED97-AC92-451E-AFCE-70A06E80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Debug Bridge (ADB)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F48D6A-9A93-4ED0-ACE5-F402D4F28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Debug Bridge is a command-line </a:t>
            </a:r>
            <a:r>
              <a:rPr lang="en-US" b="1" dirty="0"/>
              <a:t>tool</a:t>
            </a:r>
            <a:r>
              <a:rPr lang="en-US" dirty="0"/>
              <a:t> for </a:t>
            </a:r>
            <a:r>
              <a:rPr lang="en-US" b="1" dirty="0"/>
              <a:t>communication </a:t>
            </a:r>
            <a:r>
              <a:rPr lang="en-US" dirty="0"/>
              <a:t>with a device.</a:t>
            </a:r>
          </a:p>
          <a:p>
            <a:r>
              <a:rPr lang="en-US" dirty="0"/>
              <a:t>Runs as a background process over </a:t>
            </a:r>
            <a:r>
              <a:rPr lang="en-US" b="1" dirty="0"/>
              <a:t>USB</a:t>
            </a:r>
            <a:r>
              <a:rPr lang="en-US" dirty="0"/>
              <a:t> (or WIFI, lately)</a:t>
            </a:r>
          </a:p>
          <a:p>
            <a:r>
              <a:rPr lang="en-US" dirty="0"/>
              <a:t>Allows developer to </a:t>
            </a:r>
            <a:r>
              <a:rPr lang="en-US" b="1" dirty="0"/>
              <a:t>send</a:t>
            </a:r>
            <a:r>
              <a:rPr lang="en-US" dirty="0"/>
              <a:t> commands to device</a:t>
            </a:r>
            <a:r>
              <a:rPr lang="en-US" b="1" dirty="0"/>
              <a:t>, install </a:t>
            </a:r>
            <a:r>
              <a:rPr lang="en-US" dirty="0"/>
              <a:t>external apps, </a:t>
            </a:r>
            <a:r>
              <a:rPr lang="en-US" b="1" dirty="0"/>
              <a:t>use</a:t>
            </a:r>
            <a:r>
              <a:rPr lang="en-US" dirty="0"/>
              <a:t> hidden features and more</a:t>
            </a:r>
          </a:p>
          <a:p>
            <a:r>
              <a:rPr lang="en-US" dirty="0"/>
              <a:t>Communication is organized with 3 participants: </a:t>
            </a:r>
            <a:r>
              <a:rPr lang="en-US" b="1" dirty="0"/>
              <a:t>client </a:t>
            </a:r>
            <a:r>
              <a:rPr lang="en-US" dirty="0"/>
              <a:t>(PC), </a:t>
            </a:r>
            <a:r>
              <a:rPr lang="en-US" b="1" dirty="0"/>
              <a:t>adbd</a:t>
            </a:r>
            <a:r>
              <a:rPr lang="en-US" dirty="0"/>
              <a:t> (Android daemon), </a:t>
            </a:r>
            <a:r>
              <a:rPr lang="en-US" b="1" dirty="0"/>
              <a:t>server</a:t>
            </a:r>
            <a:r>
              <a:rPr lang="en-US" dirty="0"/>
              <a:t> (PC)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BBA45E-EEDB-4C8B-95C3-F46B6DAA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0AD034-5798-4F75-AE00-2991E8A9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7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D76D8-B9BC-4A56-8525-F70E950A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525458" cy="2852737"/>
          </a:xfrm>
        </p:spPr>
        <p:txBody>
          <a:bodyPr/>
          <a:lstStyle/>
          <a:p>
            <a:r>
              <a:rPr lang="en-US" dirty="0"/>
              <a:t>Android boot &amp; process hierarchy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A95385-CDAF-441E-A5C0-5A23D119E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architecture tree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AA69FE-C1FA-4AA5-A55F-856A965C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5E2DFC-90E3-4635-AA19-A30BEA98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C9EAB2-75AC-47C0-8C41-685D3C84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4" y="971263"/>
            <a:ext cx="4575278" cy="46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69CCFEB-9201-4C73-85EF-8FF11A0A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Mikhail Rudakov. Operating Systems. Innopolis University. Fall 2020.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985D47-0F5A-470A-9292-F5294D62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24</a:t>
            </a:fld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A710415-D31A-45E0-9593-249C94DFEFF3}"/>
              </a:ext>
            </a:extLst>
          </p:cNvPr>
          <p:cNvSpPr/>
          <p:nvPr/>
        </p:nvSpPr>
        <p:spPr>
          <a:xfrm>
            <a:off x="503657" y="5761254"/>
            <a:ext cx="5208494" cy="454156"/>
          </a:xfrm>
          <a:prstGeom prst="roundRect">
            <a:avLst/>
          </a:prstGeom>
          <a:solidFill>
            <a:srgbClr val="FF56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 ROM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61CE0C-186B-4AE5-8FAA-BE18B90D851F}"/>
              </a:ext>
            </a:extLst>
          </p:cNvPr>
          <p:cNvSpPr/>
          <p:nvPr/>
        </p:nvSpPr>
        <p:spPr>
          <a:xfrm>
            <a:off x="503657" y="5106454"/>
            <a:ext cx="5208494" cy="454157"/>
          </a:xfrm>
          <a:prstGeom prst="roundRect">
            <a:avLst/>
          </a:prstGeom>
          <a:solidFill>
            <a:srgbClr val="FFA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Bootloader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92E3310-6049-4DBC-938F-6653AD2D9EEB}"/>
              </a:ext>
            </a:extLst>
          </p:cNvPr>
          <p:cNvSpPr/>
          <p:nvPr/>
        </p:nvSpPr>
        <p:spPr>
          <a:xfrm>
            <a:off x="503656" y="4481506"/>
            <a:ext cx="5208494" cy="454157"/>
          </a:xfrm>
          <a:prstGeom prst="roundRect">
            <a:avLst/>
          </a:prstGeom>
          <a:solidFill>
            <a:srgbClr val="FFA9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633DEBB-619E-4D5A-9552-020F38CA5AC7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3107904" y="5560611"/>
            <a:ext cx="0" cy="20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0EC5320-7694-48E3-A9ED-7C0DA772EAED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3107903" y="4935663"/>
            <a:ext cx="1" cy="170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386EFAA-2795-450D-97D2-5EE8BEA91B13}"/>
              </a:ext>
            </a:extLst>
          </p:cNvPr>
          <p:cNvSpPr/>
          <p:nvPr/>
        </p:nvSpPr>
        <p:spPr>
          <a:xfrm>
            <a:off x="503656" y="3739595"/>
            <a:ext cx="1336760" cy="454157"/>
          </a:xfrm>
          <a:prstGeom prst="roundRect">
            <a:avLst/>
          </a:prstGeom>
          <a:solidFill>
            <a:srgbClr val="FDDD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</a:t>
            </a:r>
          </a:p>
        </p:txBody>
      </p:sp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631DB885-296C-40D8-B3E5-A046E50F0EF5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rot="16200000" flipV="1">
            <a:off x="1996093" y="3369695"/>
            <a:ext cx="287754" cy="193586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1F80569-1BD5-4E74-968E-E3B7162A51B6}"/>
              </a:ext>
            </a:extLst>
          </p:cNvPr>
          <p:cNvSpPr/>
          <p:nvPr/>
        </p:nvSpPr>
        <p:spPr>
          <a:xfrm>
            <a:off x="503656" y="2982032"/>
            <a:ext cx="1336761" cy="454157"/>
          </a:xfrm>
          <a:prstGeom prst="roundRect">
            <a:avLst/>
          </a:prstGeom>
          <a:solidFill>
            <a:srgbClr val="DEDE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Installd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E2A8F76A-7127-4C0B-AC53-B7376A4688F5}"/>
              </a:ext>
            </a:extLst>
          </p:cNvPr>
          <p:cNvSpPr/>
          <p:nvPr/>
        </p:nvSpPr>
        <p:spPr>
          <a:xfrm>
            <a:off x="1987768" y="2989663"/>
            <a:ext cx="1753977" cy="454157"/>
          </a:xfrm>
          <a:prstGeom prst="roundRect">
            <a:avLst/>
          </a:prstGeom>
          <a:solidFill>
            <a:srgbClr val="DEDE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servicemanager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9BA45B6-5844-4E23-BF93-F1F05BFA7A87}"/>
              </a:ext>
            </a:extLst>
          </p:cNvPr>
          <p:cNvSpPr/>
          <p:nvPr/>
        </p:nvSpPr>
        <p:spPr>
          <a:xfrm>
            <a:off x="3889096" y="2993453"/>
            <a:ext cx="1336761" cy="454157"/>
          </a:xfrm>
          <a:prstGeom prst="roundRect">
            <a:avLst/>
          </a:prstGeom>
          <a:solidFill>
            <a:srgbClr val="DEDE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adb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D44FDBC-D652-4170-B7D3-C299DF6B8681}"/>
              </a:ext>
            </a:extLst>
          </p:cNvPr>
          <p:cNvGrpSpPr/>
          <p:nvPr/>
        </p:nvGrpSpPr>
        <p:grpSpPr>
          <a:xfrm>
            <a:off x="5499797" y="2567785"/>
            <a:ext cx="1753977" cy="868404"/>
            <a:chOff x="4383407" y="796066"/>
            <a:chExt cx="1753977" cy="868404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EC68FE3F-02CF-4970-AFD7-7B0F73BF7730}"/>
                </a:ext>
              </a:extLst>
            </p:cNvPr>
            <p:cNvSpPr/>
            <p:nvPr/>
          </p:nvSpPr>
          <p:spPr>
            <a:xfrm>
              <a:off x="4383407" y="796066"/>
              <a:ext cx="1753977" cy="868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Zygote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05554520-0EB0-410F-A9EA-99D6AA45BC18}"/>
                </a:ext>
              </a:extLst>
            </p:cNvPr>
            <p:cNvSpPr/>
            <p:nvPr/>
          </p:nvSpPr>
          <p:spPr>
            <a:xfrm>
              <a:off x="4383407" y="1193390"/>
              <a:ext cx="1753977" cy="471079"/>
            </a:xfrm>
            <a:prstGeom prst="roundRect">
              <a:avLst/>
            </a:prstGeom>
            <a:solidFill>
              <a:srgbClr val="DEDE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Dalvik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B912F4A-1C6D-48E9-A66A-CAB8F295A574}"/>
              </a:ext>
            </a:extLst>
          </p:cNvPr>
          <p:cNvGrpSpPr/>
          <p:nvPr/>
        </p:nvGrpSpPr>
        <p:grpSpPr>
          <a:xfrm>
            <a:off x="510309" y="1405506"/>
            <a:ext cx="1628624" cy="868404"/>
            <a:chOff x="4383407" y="796066"/>
            <a:chExt cx="1753977" cy="868404"/>
          </a:xfrm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C18536EE-6575-4B62-A56B-A7ECE024C91E}"/>
                </a:ext>
              </a:extLst>
            </p:cNvPr>
            <p:cNvSpPr/>
            <p:nvPr/>
          </p:nvSpPr>
          <p:spPr>
            <a:xfrm>
              <a:off x="4383407" y="796066"/>
              <a:ext cx="1753977" cy="868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System_server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525EA837-1047-470D-91E5-0A9557B94F42}"/>
                </a:ext>
              </a:extLst>
            </p:cNvPr>
            <p:cNvSpPr/>
            <p:nvPr/>
          </p:nvSpPr>
          <p:spPr>
            <a:xfrm>
              <a:off x="4383407" y="1193390"/>
              <a:ext cx="1753977" cy="471079"/>
            </a:xfrm>
            <a:prstGeom prst="roundRect">
              <a:avLst/>
            </a:prstGeom>
            <a:solidFill>
              <a:srgbClr val="DEDE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Dalvik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85274A7-221C-41EA-BF13-E4A9F59240EB}"/>
              </a:ext>
            </a:extLst>
          </p:cNvPr>
          <p:cNvGrpSpPr/>
          <p:nvPr/>
        </p:nvGrpSpPr>
        <p:grpSpPr>
          <a:xfrm>
            <a:off x="2383895" y="1385842"/>
            <a:ext cx="1753977" cy="868404"/>
            <a:chOff x="4383407" y="796066"/>
            <a:chExt cx="1753977" cy="868404"/>
          </a:xfrm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4432EC74-F204-4088-9998-7C7ACBC5220B}"/>
                </a:ext>
              </a:extLst>
            </p:cNvPr>
            <p:cNvSpPr/>
            <p:nvPr/>
          </p:nvSpPr>
          <p:spPr>
            <a:xfrm>
              <a:off x="4383407" y="796066"/>
              <a:ext cx="1753977" cy="868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phone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27C6AAAF-7ABD-4622-85E5-62146594169F}"/>
                </a:ext>
              </a:extLst>
            </p:cNvPr>
            <p:cNvSpPr/>
            <p:nvPr/>
          </p:nvSpPr>
          <p:spPr>
            <a:xfrm>
              <a:off x="4383407" y="1193390"/>
              <a:ext cx="1753977" cy="471079"/>
            </a:xfrm>
            <a:prstGeom prst="roundRect">
              <a:avLst/>
            </a:prstGeom>
            <a:solidFill>
              <a:srgbClr val="DEDE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Dalvik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8402FC9-B492-4810-8B31-6A58D9F5DC81}"/>
              </a:ext>
            </a:extLst>
          </p:cNvPr>
          <p:cNvGrpSpPr/>
          <p:nvPr/>
        </p:nvGrpSpPr>
        <p:grpSpPr>
          <a:xfrm>
            <a:off x="5499796" y="256506"/>
            <a:ext cx="1753977" cy="868404"/>
            <a:chOff x="4383407" y="796066"/>
            <a:chExt cx="1753977" cy="868404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AAC905DB-DF4C-47FB-966A-5FA0565EB373}"/>
                </a:ext>
              </a:extLst>
            </p:cNvPr>
            <p:cNvSpPr/>
            <p:nvPr/>
          </p:nvSpPr>
          <p:spPr>
            <a:xfrm>
              <a:off x="4383407" y="796066"/>
              <a:ext cx="1753977" cy="868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app1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83F2A2D0-34E1-4312-B3D0-85B6BFC91D16}"/>
                </a:ext>
              </a:extLst>
            </p:cNvPr>
            <p:cNvSpPr/>
            <p:nvPr/>
          </p:nvSpPr>
          <p:spPr>
            <a:xfrm>
              <a:off x="4383407" y="1193390"/>
              <a:ext cx="1753977" cy="471079"/>
            </a:xfrm>
            <a:prstGeom prst="roundRect">
              <a:avLst/>
            </a:prstGeom>
            <a:solidFill>
              <a:srgbClr val="DEDE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Dalvik</a:t>
              </a: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8AE38B8-304B-484F-8D29-79A2C1DD408B}"/>
              </a:ext>
            </a:extLst>
          </p:cNvPr>
          <p:cNvGrpSpPr/>
          <p:nvPr/>
        </p:nvGrpSpPr>
        <p:grpSpPr>
          <a:xfrm>
            <a:off x="3581400" y="256509"/>
            <a:ext cx="1753977" cy="868404"/>
            <a:chOff x="4383407" y="796066"/>
            <a:chExt cx="1753977" cy="868404"/>
          </a:xfrm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DF198F25-8FE3-4C6D-931E-F86A36869F77}"/>
                </a:ext>
              </a:extLst>
            </p:cNvPr>
            <p:cNvSpPr/>
            <p:nvPr/>
          </p:nvSpPr>
          <p:spPr>
            <a:xfrm>
              <a:off x="4383407" y="796066"/>
              <a:ext cx="1753977" cy="868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app2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C8415D0C-E833-4F19-B247-8403BA3BC537}"/>
                </a:ext>
              </a:extLst>
            </p:cNvPr>
            <p:cNvSpPr/>
            <p:nvPr/>
          </p:nvSpPr>
          <p:spPr>
            <a:xfrm>
              <a:off x="4383407" y="1193390"/>
              <a:ext cx="1753977" cy="471079"/>
            </a:xfrm>
            <a:prstGeom prst="roundRect">
              <a:avLst/>
            </a:prstGeom>
            <a:solidFill>
              <a:srgbClr val="DEDE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Dalvik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A152F92-382F-4EC3-8336-30F0DBAC8EFC}"/>
              </a:ext>
            </a:extLst>
          </p:cNvPr>
          <p:cNvGrpSpPr/>
          <p:nvPr/>
        </p:nvGrpSpPr>
        <p:grpSpPr>
          <a:xfrm>
            <a:off x="517213" y="259246"/>
            <a:ext cx="1753977" cy="868404"/>
            <a:chOff x="4383407" y="796066"/>
            <a:chExt cx="1753977" cy="868404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A54356A2-ABEB-4E8C-A4A0-253EE057FD50}"/>
                </a:ext>
              </a:extLst>
            </p:cNvPr>
            <p:cNvSpPr/>
            <p:nvPr/>
          </p:nvSpPr>
          <p:spPr>
            <a:xfrm>
              <a:off x="4383407" y="796066"/>
              <a:ext cx="1753977" cy="8684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appN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85F95D5F-7AAE-49C1-AA01-06C16087206D}"/>
                </a:ext>
              </a:extLst>
            </p:cNvPr>
            <p:cNvSpPr/>
            <p:nvPr/>
          </p:nvSpPr>
          <p:spPr>
            <a:xfrm>
              <a:off x="4383407" y="1193390"/>
              <a:ext cx="1753977" cy="471079"/>
            </a:xfrm>
            <a:prstGeom prst="roundRect">
              <a:avLst/>
            </a:prstGeom>
            <a:solidFill>
              <a:srgbClr val="DEDED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Dalvik</a:t>
              </a:r>
            </a:p>
          </p:txBody>
        </p:sp>
      </p:grpSp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E295D966-D4E2-4783-B830-69668A50E996}"/>
              </a:ext>
            </a:extLst>
          </p:cNvPr>
          <p:cNvCxnSpPr>
            <a:cxnSpLocks/>
            <a:stCxn id="15" idx="0"/>
            <a:endCxn id="21" idx="2"/>
          </p:cNvCxnSpPr>
          <p:nvPr/>
        </p:nvCxnSpPr>
        <p:spPr>
          <a:xfrm rot="5400000" flipH="1" flipV="1">
            <a:off x="1020333" y="3587892"/>
            <a:ext cx="303406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: изогнутый 49">
            <a:extLst>
              <a:ext uri="{FF2B5EF4-FFF2-40B4-BE49-F238E27FC236}">
                <a16:creationId xmlns:a16="http://schemas.microsoft.com/office/drawing/2014/main" id="{D3562708-E424-46F7-940D-1C9C7338FDCF}"/>
              </a:ext>
            </a:extLst>
          </p:cNvPr>
          <p:cNvCxnSpPr>
            <a:cxnSpLocks/>
            <a:stCxn id="15" idx="0"/>
            <a:endCxn id="23" idx="2"/>
          </p:cNvCxnSpPr>
          <p:nvPr/>
        </p:nvCxnSpPr>
        <p:spPr>
          <a:xfrm rot="5400000" flipH="1" flipV="1">
            <a:off x="1870509" y="2745348"/>
            <a:ext cx="295775" cy="1692721"/>
          </a:xfrm>
          <a:prstGeom prst="curvedConnector3">
            <a:avLst>
              <a:gd name="adj1" fmla="val 754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оединитель: изогнутый 54">
            <a:extLst>
              <a:ext uri="{FF2B5EF4-FFF2-40B4-BE49-F238E27FC236}">
                <a16:creationId xmlns:a16="http://schemas.microsoft.com/office/drawing/2014/main" id="{BD613C4A-35EA-4270-9E5E-28E415E57D49}"/>
              </a:ext>
            </a:extLst>
          </p:cNvPr>
          <p:cNvCxnSpPr>
            <a:cxnSpLocks/>
            <a:stCxn id="15" idx="0"/>
            <a:endCxn id="24" idx="2"/>
          </p:cNvCxnSpPr>
          <p:nvPr/>
        </p:nvCxnSpPr>
        <p:spPr>
          <a:xfrm rot="5400000" flipH="1" flipV="1">
            <a:off x="2718764" y="1900883"/>
            <a:ext cx="291985" cy="3385441"/>
          </a:xfrm>
          <a:prstGeom prst="curvedConnector3">
            <a:avLst>
              <a:gd name="adj1" fmla="val 647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B07580FD-94E8-4755-AB7F-DE1E26BBA78E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rot="5400000" flipH="1" flipV="1">
            <a:off x="3622708" y="985517"/>
            <a:ext cx="303407" cy="52047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Соединитель: изогнутый 64">
            <a:extLst>
              <a:ext uri="{FF2B5EF4-FFF2-40B4-BE49-F238E27FC236}">
                <a16:creationId xmlns:a16="http://schemas.microsoft.com/office/drawing/2014/main" id="{4F8E7FD2-ACA4-4CEC-8C4F-706F8DB2B86D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rot="16200000" flipV="1">
            <a:off x="3703766" y="-105236"/>
            <a:ext cx="293876" cy="5052165"/>
          </a:xfrm>
          <a:prstGeom prst="curvedConnector3">
            <a:avLst>
              <a:gd name="adj1" fmla="val 39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Соединитель: изогнутый 70">
            <a:extLst>
              <a:ext uri="{FF2B5EF4-FFF2-40B4-BE49-F238E27FC236}">
                <a16:creationId xmlns:a16="http://schemas.microsoft.com/office/drawing/2014/main" id="{07489467-F929-4B79-B900-06596BF8EBD8}"/>
              </a:ext>
            </a:extLst>
          </p:cNvPr>
          <p:cNvCxnSpPr>
            <a:cxnSpLocks/>
            <a:stCxn id="25" idx="0"/>
            <a:endCxn id="33" idx="2"/>
          </p:cNvCxnSpPr>
          <p:nvPr/>
        </p:nvCxnSpPr>
        <p:spPr>
          <a:xfrm rot="16200000" flipV="1">
            <a:off x="4662065" y="853064"/>
            <a:ext cx="313540" cy="311590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Соединитель: изогнутый 73">
            <a:extLst>
              <a:ext uri="{FF2B5EF4-FFF2-40B4-BE49-F238E27FC236}">
                <a16:creationId xmlns:a16="http://schemas.microsoft.com/office/drawing/2014/main" id="{42CAA3ED-6A1B-4429-8278-9016B4BDB8D6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rot="16200000" flipV="1">
            <a:off x="5655348" y="1846346"/>
            <a:ext cx="1442876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: изогнутый 77">
            <a:extLst>
              <a:ext uri="{FF2B5EF4-FFF2-40B4-BE49-F238E27FC236}">
                <a16:creationId xmlns:a16="http://schemas.microsoft.com/office/drawing/2014/main" id="{92D98BBF-93EF-4B4F-AB7B-3AD34F229588}"/>
              </a:ext>
            </a:extLst>
          </p:cNvPr>
          <p:cNvCxnSpPr>
            <a:cxnSpLocks/>
            <a:stCxn id="25" idx="0"/>
            <a:endCxn id="39" idx="2"/>
          </p:cNvCxnSpPr>
          <p:nvPr/>
        </p:nvCxnSpPr>
        <p:spPr>
          <a:xfrm rot="16200000" flipV="1">
            <a:off x="4696152" y="887150"/>
            <a:ext cx="1442873" cy="1918397"/>
          </a:xfrm>
          <a:prstGeom prst="curvedConnector3">
            <a:avLst>
              <a:gd name="adj1" fmla="val 895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Соединитель: изогнутый 80">
            <a:extLst>
              <a:ext uri="{FF2B5EF4-FFF2-40B4-BE49-F238E27FC236}">
                <a16:creationId xmlns:a16="http://schemas.microsoft.com/office/drawing/2014/main" id="{F6CFD80B-B29A-433C-83FF-519BACBE4786}"/>
              </a:ext>
            </a:extLst>
          </p:cNvPr>
          <p:cNvCxnSpPr>
            <a:cxnSpLocks/>
            <a:stCxn id="25" idx="0"/>
            <a:endCxn id="42" idx="2"/>
          </p:cNvCxnSpPr>
          <p:nvPr/>
        </p:nvCxnSpPr>
        <p:spPr>
          <a:xfrm rot="16200000" flipV="1">
            <a:off x="3165426" y="-643575"/>
            <a:ext cx="1440136" cy="4982584"/>
          </a:xfrm>
          <a:prstGeom prst="curvedConnector3">
            <a:avLst>
              <a:gd name="adj1" fmla="val 880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28858C9-B40F-4941-8CA0-2C1F1108BCF1}"/>
              </a:ext>
            </a:extLst>
          </p:cNvPr>
          <p:cNvSpPr txBox="1"/>
          <p:nvPr/>
        </p:nvSpPr>
        <p:spPr>
          <a:xfrm>
            <a:off x="7411128" y="136525"/>
            <a:ext cx="514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System boot process</a:t>
            </a:r>
            <a:endParaRPr lang="ru-RU" sz="3600" dirty="0"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89C3B1B-207D-4A47-916D-F0C1A3BB3580}"/>
              </a:ext>
            </a:extLst>
          </p:cNvPr>
          <p:cNvSpPr txBox="1"/>
          <p:nvPr/>
        </p:nvSpPr>
        <p:spPr>
          <a:xfrm>
            <a:off x="7574290" y="889369"/>
            <a:ext cx="4269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Boot ROM</a:t>
            </a:r>
            <a:r>
              <a:rPr lang="en-US" sz="2400" dirty="0"/>
              <a:t> code section is executed </a:t>
            </a:r>
            <a:r>
              <a:rPr lang="en-US" sz="2400" b="1" dirty="0"/>
              <a:t>on start </a:t>
            </a:r>
            <a:r>
              <a:rPr lang="en-US" sz="2400" dirty="0"/>
              <a:t>(power button)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contained in </a:t>
            </a:r>
            <a:r>
              <a:rPr lang="en-US" sz="2400" b="1" dirty="0"/>
              <a:t>hardcoded</a:t>
            </a:r>
            <a:r>
              <a:rPr lang="en-US" sz="2400" dirty="0"/>
              <a:t>, predefined </a:t>
            </a:r>
            <a:r>
              <a:rPr lang="en-US" sz="2400" b="1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Loads Bootloader </a:t>
            </a:r>
            <a:r>
              <a:rPr lang="en-US" sz="2400" dirty="0"/>
              <a:t>to RAM and </a:t>
            </a:r>
            <a:r>
              <a:rPr lang="en-US" sz="2400" b="1" dirty="0"/>
              <a:t>executes</a:t>
            </a:r>
            <a:r>
              <a:rPr lang="en-US" sz="2400" dirty="0"/>
              <a:t> it</a:t>
            </a:r>
            <a:endParaRPr lang="ru-RU" sz="24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1D9E9DB-CBD6-497A-BCD6-837191F2C538}"/>
              </a:ext>
            </a:extLst>
          </p:cNvPr>
          <p:cNvSpPr txBox="1"/>
          <p:nvPr/>
        </p:nvSpPr>
        <p:spPr>
          <a:xfrm>
            <a:off x="7574290" y="889369"/>
            <a:ext cx="4269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Bootloader</a:t>
            </a:r>
            <a:r>
              <a:rPr lang="en-US" sz="2400" dirty="0"/>
              <a:t> – piece of code running </a:t>
            </a:r>
            <a:r>
              <a:rPr lang="en-US" sz="2400" b="1" dirty="0"/>
              <a:t>before any</a:t>
            </a:r>
            <a:r>
              <a:rPr lang="en-US" sz="2400" dirty="0"/>
              <a:t> other part of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main goas: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Detect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Set up</a:t>
            </a:r>
            <a:r>
              <a:rPr lang="en-US" sz="2400" dirty="0"/>
              <a:t> minimal </a:t>
            </a:r>
            <a:r>
              <a:rPr lang="en-US" sz="2400" b="1" dirty="0"/>
              <a:t>environment</a:t>
            </a:r>
            <a:r>
              <a:rPr lang="en-US" sz="2400" dirty="0"/>
              <a:t> for OS to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</a:t>
            </a:r>
            <a:r>
              <a:rPr lang="en-US" sz="2400" b="1" dirty="0"/>
              <a:t>verifies integrity </a:t>
            </a:r>
            <a:r>
              <a:rPr lang="en-US" sz="2400" dirty="0"/>
              <a:t>of the </a:t>
            </a:r>
            <a:r>
              <a:rPr lang="en-US" sz="2400" b="1" dirty="0"/>
              <a:t>boot</a:t>
            </a:r>
            <a:r>
              <a:rPr lang="en-US" sz="2400" dirty="0"/>
              <a:t> &amp; </a:t>
            </a:r>
            <a:r>
              <a:rPr lang="en-US" sz="2400" b="1" dirty="0"/>
              <a:t>recovery </a:t>
            </a:r>
            <a:r>
              <a:rPr lang="en-US" sz="2400" dirty="0"/>
              <a:t>partitions</a:t>
            </a:r>
            <a:endParaRPr lang="ru-RU" sz="24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AD6C908-B120-4A8C-9B45-11B591AC07C6}"/>
              </a:ext>
            </a:extLst>
          </p:cNvPr>
          <p:cNvSpPr txBox="1"/>
          <p:nvPr/>
        </p:nvSpPr>
        <p:spPr>
          <a:xfrm>
            <a:off x="7574290" y="889369"/>
            <a:ext cx="42698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Initialization</a:t>
            </a:r>
            <a:r>
              <a:rPr lang="en-US" sz="2400" dirty="0"/>
              <a:t> of Android Kernel is </a:t>
            </a:r>
            <a:r>
              <a:rPr lang="en-US" sz="2400" b="1" dirty="0"/>
              <a:t>similar</a:t>
            </a:r>
            <a:r>
              <a:rPr lang="en-US" sz="2400" dirty="0"/>
              <a:t> to Linux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up </a:t>
            </a:r>
            <a:r>
              <a:rPr lang="en-US" sz="2400" b="1" dirty="0"/>
              <a:t>cache</a:t>
            </a:r>
            <a:r>
              <a:rPr lang="en-US" sz="2400" dirty="0"/>
              <a:t>, protected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Mount</a:t>
            </a:r>
            <a:r>
              <a:rPr lang="en-US" sz="2400" dirty="0"/>
              <a:t>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Starts kernel </a:t>
            </a:r>
            <a:r>
              <a:rPr lang="en-US" sz="2400" b="1" dirty="0"/>
              <a:t>daemons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Schedule</a:t>
            </a:r>
            <a:r>
              <a:rPr lang="en-US" sz="2400" dirty="0"/>
              <a:t> drivers</a:t>
            </a:r>
          </a:p>
          <a:p>
            <a:endParaRPr lang="en-US" sz="2400" dirty="0"/>
          </a:p>
          <a:p>
            <a:r>
              <a:rPr lang="en-US" sz="2400" dirty="0"/>
              <a:t>After these activities, </a:t>
            </a:r>
            <a:r>
              <a:rPr lang="en-US" sz="2400" b="1" dirty="0"/>
              <a:t>kernel</a:t>
            </a:r>
            <a:r>
              <a:rPr lang="en-US" sz="2400" dirty="0"/>
              <a:t> finds ‘</a:t>
            </a:r>
            <a:r>
              <a:rPr lang="en-US" sz="2400" b="1" dirty="0" err="1"/>
              <a:t>init</a:t>
            </a:r>
            <a:r>
              <a:rPr lang="en-US" sz="2400" dirty="0"/>
              <a:t>’ process in file system and </a:t>
            </a:r>
            <a:r>
              <a:rPr lang="en-US" sz="2400" b="1" dirty="0"/>
              <a:t>starts</a:t>
            </a:r>
            <a:r>
              <a:rPr lang="en-US" sz="2400" dirty="0"/>
              <a:t> it up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40DBF0-E9C1-4AD7-ADAA-CD084FC8CD52}"/>
              </a:ext>
            </a:extLst>
          </p:cNvPr>
          <p:cNvSpPr txBox="1"/>
          <p:nvPr/>
        </p:nvSpPr>
        <p:spPr>
          <a:xfrm>
            <a:off x="7568014" y="887617"/>
            <a:ext cx="4269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Init</a:t>
            </a:r>
            <a:r>
              <a:rPr lang="en-US" sz="2400" dirty="0"/>
              <a:t> is the first user-space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Runs a lot of </a:t>
            </a:r>
            <a:r>
              <a:rPr lang="en-US" sz="2400" b="1" dirty="0"/>
              <a:t>low-level </a:t>
            </a:r>
            <a:r>
              <a:rPr lang="en-US" sz="2400" dirty="0"/>
              <a:t>and background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Mounts </a:t>
            </a:r>
            <a:r>
              <a:rPr lang="en-US" sz="2400" b="1" dirty="0"/>
              <a:t>/dev</a:t>
            </a:r>
            <a:r>
              <a:rPr lang="en-US" sz="2400" dirty="0"/>
              <a:t>, /</a:t>
            </a:r>
            <a:r>
              <a:rPr lang="en-US" sz="2400" b="1" dirty="0"/>
              <a:t>sys</a:t>
            </a:r>
            <a:r>
              <a:rPr lang="en-US" sz="2400" dirty="0"/>
              <a:t>, /</a:t>
            </a:r>
            <a:r>
              <a:rPr lang="en-US" sz="2400" b="1" dirty="0"/>
              <a:t>proc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‘</a:t>
            </a:r>
            <a:r>
              <a:rPr lang="en-US" sz="2400" b="1" dirty="0"/>
              <a:t>init.rc</a:t>
            </a:r>
            <a:r>
              <a:rPr lang="en-US" sz="2400" dirty="0"/>
              <a:t>’ provides </a:t>
            </a:r>
            <a:r>
              <a:rPr lang="en-US" sz="2400" b="1" dirty="0"/>
              <a:t>generic</a:t>
            </a:r>
            <a:r>
              <a:rPr lang="en-US" sz="2400" dirty="0"/>
              <a:t> initialization </a:t>
            </a:r>
            <a:r>
              <a:rPr lang="en-US" sz="2400" b="1" dirty="0"/>
              <a:t>instructions</a:t>
            </a:r>
            <a:r>
              <a:rPr lang="en-US" sz="2400" dirty="0"/>
              <a:t> for apps (start, setprop, 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‘</a:t>
            </a:r>
            <a:r>
              <a:rPr lang="en-US" sz="2400" dirty="0" err="1"/>
              <a:t>init</a:t>
            </a:r>
            <a:r>
              <a:rPr lang="en-US" sz="2400" dirty="0"/>
              <a:t>&lt;</a:t>
            </a:r>
            <a:r>
              <a:rPr lang="en-US" sz="2400" b="1" dirty="0"/>
              <a:t>machine name</a:t>
            </a:r>
            <a:r>
              <a:rPr lang="en-US" sz="2400" dirty="0"/>
              <a:t>&gt;.</a:t>
            </a:r>
            <a:r>
              <a:rPr lang="en-US" sz="2400" dirty="0" err="1"/>
              <a:t>rc</a:t>
            </a:r>
            <a:r>
              <a:rPr lang="en-US" sz="2400" dirty="0"/>
              <a:t>’ – same, but </a:t>
            </a:r>
            <a:r>
              <a:rPr lang="en-US" sz="2400" b="1" dirty="0"/>
              <a:t>hardware-specific</a:t>
            </a:r>
            <a:endParaRPr lang="en-US" sz="2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154489F-5D2E-4C5D-BDC3-C9DEC333E7EC}"/>
              </a:ext>
            </a:extLst>
          </p:cNvPr>
          <p:cNvSpPr txBox="1"/>
          <p:nvPr/>
        </p:nvSpPr>
        <p:spPr>
          <a:xfrm>
            <a:off x="7574292" y="889369"/>
            <a:ext cx="42698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Installd</a:t>
            </a:r>
            <a:r>
              <a:rPr lang="ru-RU" sz="2400" b="1" dirty="0"/>
              <a:t> </a:t>
            </a:r>
            <a:r>
              <a:rPr lang="ru-RU" sz="2400" dirty="0"/>
              <a:t>– </a:t>
            </a:r>
            <a:r>
              <a:rPr lang="en-US" sz="2400" dirty="0"/>
              <a:t>receive and accomplish </a:t>
            </a:r>
            <a:r>
              <a:rPr lang="en-US" sz="2400" b="1" dirty="0"/>
              <a:t>requests</a:t>
            </a:r>
            <a:r>
              <a:rPr lang="en-US" sz="2400" dirty="0"/>
              <a:t> from </a:t>
            </a:r>
            <a:r>
              <a:rPr lang="en-US" sz="2400" b="1" dirty="0"/>
              <a:t>Package Manager </a:t>
            </a:r>
            <a:r>
              <a:rPr lang="en-US" sz="2400" dirty="0"/>
              <a:t>service.</a:t>
            </a:r>
            <a:r>
              <a:rPr lang="en-US" sz="2400" b="1" dirty="0"/>
              <a:t> </a:t>
            </a:r>
            <a:r>
              <a:rPr lang="en-US" sz="2400" dirty="0"/>
              <a:t>It also installs</a:t>
            </a:r>
            <a:r>
              <a:rPr lang="ru-RU" sz="2400" dirty="0"/>
              <a:t> </a:t>
            </a:r>
            <a:r>
              <a:rPr lang="en-US" sz="2400" dirty="0"/>
              <a:t>APK(Android </a:t>
            </a:r>
            <a:r>
              <a:rPr lang="en-US" sz="2400" dirty="0" err="1"/>
              <a:t>PacKage</a:t>
            </a:r>
            <a:r>
              <a:rPr lang="en-US" sz="2400" dirty="0"/>
              <a:t>) with root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Servicemanager</a:t>
            </a:r>
            <a:r>
              <a:rPr lang="ru-RU" sz="2400" dirty="0"/>
              <a:t> – </a:t>
            </a:r>
            <a:r>
              <a:rPr lang="en-US" sz="2400" dirty="0"/>
              <a:t>manages all </a:t>
            </a:r>
            <a:r>
              <a:rPr lang="en-US" sz="2400" b="1" dirty="0"/>
              <a:t>Binder services</a:t>
            </a:r>
            <a:r>
              <a:rPr lang="en-US" sz="2400" dirty="0"/>
              <a:t> in the system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Adbd </a:t>
            </a:r>
            <a:r>
              <a:rPr lang="en-US" sz="2400" dirty="0"/>
              <a:t>– </a:t>
            </a:r>
            <a:r>
              <a:rPr lang="en-US" sz="2400" b="1" dirty="0"/>
              <a:t>manages </a:t>
            </a:r>
            <a:r>
              <a:rPr lang="en-US" sz="2400" dirty="0"/>
              <a:t>communication via </a:t>
            </a:r>
            <a:r>
              <a:rPr lang="en-US" sz="2400" b="1" dirty="0"/>
              <a:t>adb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A928D83-DF6F-404E-BA42-C274470A15E1}"/>
              </a:ext>
            </a:extLst>
          </p:cNvPr>
          <p:cNvSpPr txBox="1"/>
          <p:nvPr/>
        </p:nvSpPr>
        <p:spPr>
          <a:xfrm>
            <a:off x="7568014" y="887617"/>
            <a:ext cx="42698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Zygote </a:t>
            </a:r>
            <a:r>
              <a:rPr lang="en-US" sz="2400" dirty="0"/>
              <a:t>– daemon that start important core daemons and user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First process </a:t>
            </a:r>
            <a:r>
              <a:rPr lang="en-US" sz="2400" b="1" dirty="0"/>
              <a:t>zygote </a:t>
            </a:r>
            <a:r>
              <a:rPr lang="en-US" sz="2400" dirty="0"/>
              <a:t>starts is </a:t>
            </a:r>
            <a:r>
              <a:rPr lang="en-US" sz="2400" b="1" dirty="0" err="1"/>
              <a:t>system_server</a:t>
            </a:r>
            <a:r>
              <a:rPr lang="en-US" sz="2400" dirty="0"/>
              <a:t> – all core services are inside it (power manager, packer manager, etc.)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processes are created from zygote as needed. ‘‘</a:t>
            </a:r>
            <a:r>
              <a:rPr lang="en-US" sz="2400" b="1" dirty="0"/>
              <a:t>persistent</a:t>
            </a:r>
            <a:r>
              <a:rPr lang="en-US" sz="2400" dirty="0"/>
              <a:t>” ones such as the </a:t>
            </a:r>
            <a:r>
              <a:rPr lang="en-US" sz="2400" b="1" dirty="0"/>
              <a:t>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Additional</a:t>
            </a:r>
            <a:r>
              <a:rPr lang="en-US" sz="2400" dirty="0"/>
              <a:t> – when </a:t>
            </a:r>
            <a:r>
              <a:rPr lang="en-US" sz="2400" b="1" dirty="0"/>
              <a:t>user starts </a:t>
            </a:r>
            <a:r>
              <a:rPr lang="en-US" sz="2400" dirty="0"/>
              <a:t>them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10F0D6-C602-4CC4-B5B9-8014C63C16A9}"/>
              </a:ext>
            </a:extLst>
          </p:cNvPr>
          <p:cNvSpPr txBox="1"/>
          <p:nvPr/>
        </p:nvSpPr>
        <p:spPr>
          <a:xfrm>
            <a:off x="7568014" y="887616"/>
            <a:ext cx="4269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new process is a </a:t>
            </a:r>
            <a:r>
              <a:rPr lang="en-US" sz="2400" b="1" dirty="0"/>
              <a:t>child of Zygote</a:t>
            </a:r>
            <a:r>
              <a:rPr lang="en-US" sz="2400" dirty="0"/>
              <a:t> and includes </a:t>
            </a:r>
            <a:r>
              <a:rPr lang="en-US" sz="2400" b="1" dirty="0"/>
              <a:t>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 when process starts, Zygote is </a:t>
            </a:r>
            <a:r>
              <a:rPr lang="en-US" sz="2400" b="1" dirty="0"/>
              <a:t>forked</a:t>
            </a:r>
            <a:r>
              <a:rPr lang="en-US" sz="2400" dirty="0"/>
              <a:t> and new VM is </a:t>
            </a:r>
            <a:r>
              <a:rPr lang="en-US" sz="2400" b="1" dirty="0"/>
              <a:t>created</a:t>
            </a:r>
            <a:r>
              <a:rPr lang="en-US" sz="2400" dirty="0"/>
              <a:t>. New </a:t>
            </a:r>
            <a:r>
              <a:rPr lang="en-US" sz="2400" b="1" dirty="0"/>
              <a:t>app</a:t>
            </a:r>
            <a:r>
              <a:rPr lang="en-US" sz="2400" dirty="0"/>
              <a:t> is </a:t>
            </a:r>
            <a:r>
              <a:rPr lang="en-US" sz="2400" b="1" dirty="0"/>
              <a:t>bound</a:t>
            </a:r>
            <a:r>
              <a:rPr lang="en-US" sz="2400" dirty="0"/>
              <a:t> to </a:t>
            </a:r>
            <a:r>
              <a:rPr lang="en-US" sz="2400" b="1" dirty="0"/>
              <a:t>thread</a:t>
            </a:r>
            <a:r>
              <a:rPr lang="en-US" sz="2400" dirty="0"/>
              <a:t> this forked process</a:t>
            </a:r>
          </a:p>
        </p:txBody>
      </p: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E13F0AE2-2838-4BB5-9939-E8F2FA8A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293" y="3643252"/>
            <a:ext cx="3641316" cy="22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5" grpId="0" animBg="1"/>
      <p:bldP spid="21" grpId="0" animBg="1"/>
      <p:bldP spid="23" grpId="0" animBg="1"/>
      <p:bldP spid="24" grpId="0" animBg="1"/>
      <p:bldP spid="115" grpId="0"/>
      <p:bldP spid="115" grpId="1"/>
      <p:bldP spid="116" grpId="0"/>
      <p:bldP spid="116" grpId="1"/>
      <p:bldP spid="118" grpId="0"/>
      <p:bldP spid="118" grpId="1"/>
      <p:bldP spid="119" grpId="0"/>
      <p:bldP spid="119" grpId="1"/>
      <p:bldP spid="120" grpId="0" build="allAtOnce"/>
      <p:bldP spid="124" grpId="0" uiExpand="1" build="allAtOnce"/>
      <p:bldP spid="1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3019-E8D1-4A9B-A8F9-12769D62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09590" cy="2852737"/>
          </a:xfrm>
        </p:spPr>
        <p:txBody>
          <a:bodyPr/>
          <a:lstStyle/>
          <a:p>
            <a:r>
              <a:rPr lang="en-US" dirty="0"/>
              <a:t>Dalvik &amp; </a:t>
            </a:r>
            <a:br>
              <a:rPr lang="ru-RU" dirty="0"/>
            </a:br>
            <a:r>
              <a:rPr lang="en-US" dirty="0"/>
              <a:t>Android</a:t>
            </a:r>
            <a:r>
              <a:rPr lang="ru-RU" dirty="0"/>
              <a:t> </a:t>
            </a:r>
            <a:r>
              <a:rPr lang="en-US" dirty="0"/>
              <a:t>RunTime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26F5B6-936B-4180-AFAB-B1F5EB424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and comparison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6AAEC0-8F49-47B9-98AE-896A5338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D1CD9B-1F4D-4331-93D8-6DD1EB15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25</a:t>
            </a:fld>
            <a:endParaRPr lang="ru-RU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96C1B70-014C-4A12-AA4D-3A091320D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8"/>
          <a:stretch/>
        </p:blipFill>
        <p:spPr bwMode="auto">
          <a:xfrm>
            <a:off x="6564630" y="2294996"/>
            <a:ext cx="479552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0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E4C088-89C3-457C-976A-48EEFE3F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261" y="483615"/>
            <a:ext cx="5563082" cy="58907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88371-C1FE-4803-B748-67C66977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Dalvik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01A074-A1A1-483A-BAB0-D3AA9206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Android</a:t>
            </a:r>
            <a:r>
              <a:rPr lang="en-US" dirty="0"/>
              <a:t> versions under 4.4 used </a:t>
            </a:r>
            <a:r>
              <a:rPr lang="en-US" b="1" dirty="0"/>
              <a:t>Dalvik</a:t>
            </a:r>
            <a:r>
              <a:rPr lang="en-US" dirty="0"/>
              <a:t> Virtual Machine (DVM)</a:t>
            </a:r>
          </a:p>
          <a:p>
            <a:pPr marL="0" indent="0">
              <a:buNone/>
            </a:pPr>
            <a:r>
              <a:rPr lang="en-US" dirty="0"/>
              <a:t>Each process is </a:t>
            </a:r>
            <a:r>
              <a:rPr lang="en-US" b="1" dirty="0"/>
              <a:t>run</a:t>
            </a:r>
            <a:r>
              <a:rPr lang="en-US" dirty="0"/>
              <a:t> in </a:t>
            </a:r>
            <a:r>
              <a:rPr lang="en-US" b="1" dirty="0"/>
              <a:t>isolated</a:t>
            </a:r>
            <a:r>
              <a:rPr lang="en-US" dirty="0"/>
              <a:t> address space on register-based </a:t>
            </a:r>
            <a:r>
              <a:rPr lang="en-US" b="1" dirty="0"/>
              <a:t>DVM</a:t>
            </a:r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b="1" dirty="0"/>
              <a:t>JIT</a:t>
            </a:r>
            <a:r>
              <a:rPr lang="en-US" dirty="0"/>
              <a:t> compilation</a:t>
            </a:r>
          </a:p>
          <a:p>
            <a:r>
              <a:rPr lang="en-US" dirty="0"/>
              <a:t>Less </a:t>
            </a:r>
            <a:r>
              <a:rPr lang="en-US" b="1" dirty="0"/>
              <a:t>memory</a:t>
            </a:r>
            <a:r>
              <a:rPr lang="en-US" dirty="0"/>
              <a:t> requirements</a:t>
            </a:r>
          </a:p>
          <a:p>
            <a:r>
              <a:rPr lang="en-US" b="1" dirty="0"/>
              <a:t>Multiple</a:t>
            </a:r>
            <a:r>
              <a:rPr lang="en-US" dirty="0"/>
              <a:t> VM at once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02F827-E67D-4191-87E6-FE1E6D87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CC3B53-48DD-4F12-B04C-26A1765B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26</a:t>
            </a:fld>
            <a:endParaRPr lang="ru-R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42A4058-F04A-424F-A8A1-358B523A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93" y="1804097"/>
            <a:ext cx="6003650" cy="30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449F7-A48B-402D-9B93-3079AD0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RunTime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D8C6A-40C2-412E-BD41-71D39588F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81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ART</a:t>
            </a:r>
            <a:r>
              <a:rPr lang="en-US" dirty="0"/>
              <a:t> – modern (Android 5.0 and higher) runtime for apps</a:t>
            </a:r>
          </a:p>
          <a:p>
            <a:r>
              <a:rPr lang="en-US" b="1" dirty="0"/>
              <a:t>AOT</a:t>
            </a:r>
            <a:r>
              <a:rPr lang="en-US" dirty="0"/>
              <a:t> compilation</a:t>
            </a:r>
          </a:p>
          <a:p>
            <a:r>
              <a:rPr lang="en-US" b="1" dirty="0"/>
              <a:t>Takes</a:t>
            </a:r>
            <a:r>
              <a:rPr lang="en-US" dirty="0"/>
              <a:t> more </a:t>
            </a:r>
            <a:r>
              <a:rPr lang="en-US" b="1" dirty="0"/>
              <a:t>storage</a:t>
            </a:r>
            <a:r>
              <a:rPr lang="en-US" dirty="0"/>
              <a:t> &amp; </a:t>
            </a:r>
            <a:r>
              <a:rPr lang="en-US" b="1" dirty="0"/>
              <a:t>time</a:t>
            </a:r>
            <a:r>
              <a:rPr lang="en-US" dirty="0"/>
              <a:t> in installation</a:t>
            </a:r>
          </a:p>
          <a:p>
            <a:r>
              <a:rPr lang="en-US" b="1" dirty="0"/>
              <a:t>Boosted</a:t>
            </a:r>
            <a:r>
              <a:rPr lang="en-US" dirty="0"/>
              <a:t> </a:t>
            </a:r>
            <a:r>
              <a:rPr lang="en-US" b="1" dirty="0"/>
              <a:t>performance</a:t>
            </a:r>
            <a:r>
              <a:rPr lang="en-US" dirty="0"/>
              <a:t> while running apps</a:t>
            </a:r>
          </a:p>
          <a:p>
            <a:r>
              <a:rPr lang="en-US" b="1" dirty="0"/>
              <a:t>Improved</a:t>
            </a:r>
            <a:r>
              <a:rPr lang="en-US" dirty="0"/>
              <a:t> garbage collector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D1E542-F242-4A4B-BD1D-D330B89D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37406C-3F2A-441A-B3CD-7D8FDF64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27</a:t>
            </a:fld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F2A44E-E685-4469-B315-783C5085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40" y="1690688"/>
            <a:ext cx="66675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55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9CF78-81E1-4C60-A150-8EEA5B0B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4AF374-FED9-4D1F-8D46-91928F8C3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09FA4A-CDB3-4294-AAD1-F34AC52E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CAD648-4D45-4209-9069-97B1E40B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28</a:t>
            </a:fld>
            <a:endParaRPr lang="ru-RU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68E2333-055E-4BE4-9BE7-EC950193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09563"/>
            <a:ext cx="66675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28D1B1-7630-4C34-86AA-43322961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" y="1746250"/>
            <a:ext cx="4861981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E22B6-F8EF-4E82-85D9-2F0FF97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applications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B93690-D4AC-4979-9A81-0413A5B1E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Manifests, Activities, Services, Requests and more..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FB098F-3DB5-4A71-B809-14D6D7D1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B707AB-3227-4E1D-8F92-A93AB19A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29</a:t>
            </a:fld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71479C-ADE4-4CF4-A15F-714E4B51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37880" y="1784273"/>
            <a:ext cx="3754120" cy="40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лачко с текстом: овальное 7">
            <a:extLst>
              <a:ext uri="{FF2B5EF4-FFF2-40B4-BE49-F238E27FC236}">
                <a16:creationId xmlns:a16="http://schemas.microsoft.com/office/drawing/2014/main" id="{172C0904-F13C-444C-8006-38EA4CCED30A}"/>
              </a:ext>
            </a:extLst>
          </p:cNvPr>
          <p:cNvSpPr/>
          <p:nvPr/>
        </p:nvSpPr>
        <p:spPr>
          <a:xfrm>
            <a:off x="6837680" y="778154"/>
            <a:ext cx="2523490" cy="1452880"/>
          </a:xfrm>
          <a:prstGeom prst="wedgeEllipseCallout">
            <a:avLst>
              <a:gd name="adj1" fmla="val 61704"/>
              <a:gd name="adj2" fmla="val 65997"/>
            </a:avLst>
          </a:prstGeom>
          <a:solidFill>
            <a:srgbClr val="8BB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We’ll finish soon!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71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14146-0D94-4A31-B8F5-CB325413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94B7DF-53E5-42ED-9BB7-AA70B13E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5878" cy="2639843"/>
          </a:xfrm>
        </p:spPr>
        <p:txBody>
          <a:bodyPr>
            <a:normAutofit/>
          </a:bodyPr>
          <a:lstStyle/>
          <a:p>
            <a:r>
              <a:rPr lang="en-US" b="1" dirty="0"/>
              <a:t>Operating</a:t>
            </a:r>
            <a:r>
              <a:rPr lang="en-US" dirty="0"/>
              <a:t> </a:t>
            </a:r>
            <a:r>
              <a:rPr lang="en-US" b="1" dirty="0"/>
              <a:t>system</a:t>
            </a:r>
            <a:r>
              <a:rPr lang="en-US" dirty="0"/>
              <a:t> for smartphones &amp; tablets</a:t>
            </a:r>
          </a:p>
          <a:p>
            <a:r>
              <a:rPr lang="en-US" dirty="0"/>
              <a:t>Based on </a:t>
            </a:r>
            <a:r>
              <a:rPr lang="en-US" b="1" dirty="0"/>
              <a:t>Linux</a:t>
            </a:r>
            <a:r>
              <a:rPr lang="en-US" dirty="0"/>
              <a:t> kernel</a:t>
            </a:r>
          </a:p>
          <a:p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source</a:t>
            </a:r>
            <a:r>
              <a:rPr lang="en-US" dirty="0"/>
              <a:t> software (AOSP)</a:t>
            </a:r>
          </a:p>
          <a:p>
            <a:r>
              <a:rPr lang="en-US" b="1" dirty="0"/>
              <a:t>Best-selling</a:t>
            </a:r>
            <a:r>
              <a:rPr lang="en-US" dirty="0"/>
              <a:t> OS since 2013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60747-9957-4824-85C1-1AFBE8F6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28A2D-6C4D-4655-A98C-10537C1A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0F9E06-CF0D-4B15-939B-83254B96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30" y="1825625"/>
            <a:ext cx="3729648" cy="209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37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0FECF-3499-4D92-9C65-081F038B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2C45D6-25E6-436E-8B69-455A37E3B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app = ‘.</a:t>
            </a:r>
            <a:r>
              <a:rPr lang="en-US" b="1" dirty="0" err="1"/>
              <a:t>apk</a:t>
            </a:r>
            <a:r>
              <a:rPr lang="en-US" dirty="0"/>
              <a:t>’ file by convention</a:t>
            </a:r>
          </a:p>
          <a:p>
            <a:r>
              <a:rPr lang="en-US" dirty="0"/>
              <a:t>It’s </a:t>
            </a:r>
            <a:r>
              <a:rPr lang="en-US" b="1" dirty="0"/>
              <a:t>not</a:t>
            </a:r>
            <a:r>
              <a:rPr lang="en-US" dirty="0"/>
              <a:t> an </a:t>
            </a:r>
            <a:r>
              <a:rPr lang="en-US" b="1" dirty="0"/>
              <a:t>executable</a:t>
            </a:r>
            <a:r>
              <a:rPr lang="en-US" dirty="0"/>
              <a:t> file with entry point, but container for all info about app:</a:t>
            </a:r>
          </a:p>
          <a:p>
            <a:pPr lvl="1"/>
            <a:r>
              <a:rPr lang="en-US" b="1" dirty="0"/>
              <a:t>Manifest</a:t>
            </a:r>
            <a:r>
              <a:rPr lang="en-US" dirty="0"/>
              <a:t> – describes what app does and how it runs</a:t>
            </a:r>
          </a:p>
          <a:p>
            <a:pPr lvl="1"/>
            <a:r>
              <a:rPr lang="en-US" b="1" dirty="0"/>
              <a:t>Recourses</a:t>
            </a:r>
            <a:r>
              <a:rPr lang="en-US" dirty="0"/>
              <a:t> for app</a:t>
            </a:r>
          </a:p>
          <a:p>
            <a:pPr lvl="1"/>
            <a:r>
              <a:rPr lang="en-US" b="1" dirty="0"/>
              <a:t>Code</a:t>
            </a:r>
            <a:r>
              <a:rPr lang="en-US" dirty="0"/>
              <a:t> for app</a:t>
            </a:r>
          </a:p>
          <a:p>
            <a:pPr lvl="1"/>
            <a:r>
              <a:rPr lang="en-US" b="1" dirty="0"/>
              <a:t>Signing</a:t>
            </a:r>
            <a:r>
              <a:rPr lang="en-US" dirty="0"/>
              <a:t> information of the author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36793D-D773-4FCA-ACF8-A34F423ED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42781F-FF9A-40BB-8733-4DEA98B1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30</a:t>
            </a:fld>
            <a:endParaRPr lang="ru-RU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4C93F87-D27E-40AB-AF40-1CFAE214A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6" y="2929573"/>
            <a:ext cx="2746374" cy="27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85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771FA-F746-41B1-8ADC-CA3D5151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 example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C75506-FD7F-465E-A369-AA178EDC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73C385-2066-4B41-BD00-5F5DAFF7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31</a:t>
            </a:fld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0EA0544-03B3-4FD4-B226-F58E6ED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842FF5-7E56-4EA2-B359-AB3006D1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94" y="1432243"/>
            <a:ext cx="10776006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3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BA8AA-84D5-49A6-B94C-3F6CA01F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58E56F-74C8-41A3-BB31-FDB62DE42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en-US" b="1" dirty="0"/>
              <a:t>manager</a:t>
            </a:r>
            <a:r>
              <a:rPr lang="en-US" dirty="0"/>
              <a:t> (process indeed) exists for </a:t>
            </a:r>
            <a:r>
              <a:rPr lang="en-US" b="1" dirty="0"/>
              <a:t>retrieving</a:t>
            </a:r>
            <a:r>
              <a:rPr lang="en-US" dirty="0"/>
              <a:t> various kinds of </a:t>
            </a:r>
            <a:r>
              <a:rPr lang="en-US" b="1" dirty="0"/>
              <a:t>information</a:t>
            </a:r>
            <a:r>
              <a:rPr lang="en-US" dirty="0"/>
              <a:t> related to the application packages that are currently installed on the device</a:t>
            </a:r>
          </a:p>
          <a:p>
            <a:r>
              <a:rPr lang="en-US" b="1" dirty="0"/>
              <a:t>Parses</a:t>
            </a:r>
            <a:r>
              <a:rPr lang="en-US" dirty="0"/>
              <a:t> </a:t>
            </a:r>
            <a:r>
              <a:rPr lang="en-US" b="1" dirty="0"/>
              <a:t>manifests</a:t>
            </a:r>
            <a:r>
              <a:rPr lang="en-US" dirty="0"/>
              <a:t> and gets information</a:t>
            </a:r>
          </a:p>
          <a:p>
            <a:r>
              <a:rPr lang="en-US" dirty="0"/>
              <a:t>Is capable of answering </a:t>
            </a:r>
            <a:r>
              <a:rPr lang="en-US" b="1" dirty="0"/>
              <a:t>queries</a:t>
            </a:r>
            <a:r>
              <a:rPr lang="en-US" dirty="0"/>
              <a:t> </a:t>
            </a:r>
            <a:r>
              <a:rPr lang="en-US" b="1" dirty="0"/>
              <a:t>about</a:t>
            </a:r>
            <a:r>
              <a:rPr lang="en-US" dirty="0"/>
              <a:t> installed </a:t>
            </a:r>
            <a:r>
              <a:rPr lang="en-US" b="1" dirty="0"/>
              <a:t>apps </a:t>
            </a:r>
            <a:r>
              <a:rPr lang="en-US" dirty="0"/>
              <a:t>and checking APK integrity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E46250-EA44-4700-BAA3-00F2F86B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980267-0C9C-4829-9B25-19BE78AD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32</a:t>
            </a:fld>
            <a:endParaRPr lang="ru-RU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6882C137-A62E-483E-A870-2C0A9680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0" y="369888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541D5-FD17-4DB3-8885-80FF3582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components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C5A352-7475-477C-8105-FE92B6DA5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Android application is composed of 4 main components: </a:t>
            </a:r>
          </a:p>
          <a:p>
            <a:r>
              <a:rPr lang="en-US" dirty="0"/>
              <a:t>Activities.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Receivers</a:t>
            </a:r>
          </a:p>
          <a:p>
            <a:r>
              <a:rPr lang="en-US" dirty="0"/>
              <a:t>Content providers.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discuss all of them one by one!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6C1176-4853-4643-B591-DE748D4E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7C45EC-8FFE-481F-8AB2-D4637D77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6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A0024E-CEBB-4009-AFFE-9517047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A84C9-C737-4CC3-B4FD-D754BD24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3720" cy="4351338"/>
          </a:xfrm>
        </p:spPr>
        <p:txBody>
          <a:bodyPr/>
          <a:lstStyle/>
          <a:p>
            <a:r>
              <a:rPr lang="en-US" b="1" dirty="0"/>
              <a:t>Activity</a:t>
            </a:r>
            <a:r>
              <a:rPr lang="en-US" dirty="0"/>
              <a:t> is a part of the application that </a:t>
            </a:r>
            <a:r>
              <a:rPr lang="en-US" b="1" dirty="0"/>
              <a:t>interacts</a:t>
            </a:r>
            <a:r>
              <a:rPr lang="en-US" dirty="0"/>
              <a:t> directly </a:t>
            </a:r>
            <a:r>
              <a:rPr lang="en-US" b="1" dirty="0"/>
              <a:t>with the user </a:t>
            </a:r>
            <a:r>
              <a:rPr lang="en-US" dirty="0"/>
              <a:t>through a user interface</a:t>
            </a:r>
          </a:p>
          <a:p>
            <a:r>
              <a:rPr lang="en-US" dirty="0"/>
              <a:t>Activities are different </a:t>
            </a:r>
            <a:r>
              <a:rPr lang="en-US" b="1" dirty="0"/>
              <a:t>entry points </a:t>
            </a:r>
            <a:r>
              <a:rPr lang="en-US" dirty="0"/>
              <a:t>to the app; app may have </a:t>
            </a:r>
            <a:r>
              <a:rPr lang="en-US" b="1" dirty="0"/>
              <a:t>many</a:t>
            </a:r>
            <a:r>
              <a:rPr lang="en-US" dirty="0"/>
              <a:t> of them</a:t>
            </a:r>
          </a:p>
          <a:p>
            <a:r>
              <a:rPr lang="en-US" dirty="0"/>
              <a:t>When user somehow </a:t>
            </a:r>
            <a:r>
              <a:rPr lang="en-US" b="1" dirty="0"/>
              <a:t>enters</a:t>
            </a:r>
            <a:r>
              <a:rPr lang="en-US" dirty="0"/>
              <a:t> the app, corresponding </a:t>
            </a:r>
            <a:r>
              <a:rPr lang="en-US" b="1" dirty="0"/>
              <a:t>activity’s code </a:t>
            </a:r>
            <a:r>
              <a:rPr lang="en-US" dirty="0"/>
              <a:t>is </a:t>
            </a:r>
            <a:r>
              <a:rPr lang="en-US" b="1" dirty="0"/>
              <a:t>run </a:t>
            </a:r>
            <a:endParaRPr lang="ru-RU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0DFD38-CD20-4EB2-9B90-859E791B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8054E-56C3-43BB-8CA9-1BD16C61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6728D6-FD95-4122-87F8-EE3BA467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35" y="860251"/>
            <a:ext cx="5151566" cy="1676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ED0AE9-F228-4475-ACB1-78BED4DF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35" y="1073521"/>
            <a:ext cx="4900085" cy="1905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C82C97-0DB0-4BCA-937A-FAB8C7C3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693" y="1636166"/>
            <a:ext cx="5075300" cy="17928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50594E-BFA7-432C-A47F-34C266F1D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61" y="3532869"/>
            <a:ext cx="4734560" cy="27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117EA9-51E3-4348-A320-CA26234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A8BCD-095A-4684-B207-E8D7BE2A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700"/>
            <a:ext cx="10515600" cy="1846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Two types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Long-running </a:t>
            </a:r>
            <a:r>
              <a:rPr lang="en-US" b="1" dirty="0"/>
              <a:t>background operation </a:t>
            </a:r>
            <a:r>
              <a:rPr lang="en-US" dirty="0"/>
              <a:t>(like music playing in the background)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connection</a:t>
            </a:r>
            <a:r>
              <a:rPr lang="en-US" dirty="0"/>
              <a:t> </a:t>
            </a:r>
            <a:r>
              <a:rPr lang="en-US" b="1" dirty="0"/>
              <a:t>point</a:t>
            </a:r>
            <a:r>
              <a:rPr lang="en-US" dirty="0"/>
              <a:t> for inter-process communication (IPC) – secure API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FEBA3-391D-4982-ADB4-A528A9A7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BA980D-417F-4B55-BF78-01A0C778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71F409-EBFA-4732-92AA-967E4348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702667"/>
            <a:ext cx="3429297" cy="1653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14D53-B327-4F5A-9E11-871EFC1C99A6}"/>
              </a:ext>
            </a:extLst>
          </p:cNvPr>
          <p:cNvSpPr txBox="1"/>
          <p:nvPr/>
        </p:nvSpPr>
        <p:spPr>
          <a:xfrm>
            <a:off x="838200" y="3398479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Type 1:</a:t>
            </a:r>
          </a:p>
          <a:p>
            <a:r>
              <a:rPr lang="en-US" sz="2400" dirty="0"/>
              <a:t>Once in a while, service starts to check email, then stops. </a:t>
            </a:r>
            <a:r>
              <a:rPr lang="en-US" sz="2400" b="1" dirty="0"/>
              <a:t>Background</a:t>
            </a:r>
            <a:r>
              <a:rPr lang="en-US" sz="2400" dirty="0"/>
              <a:t> service for </a:t>
            </a:r>
            <a:r>
              <a:rPr lang="en-US" sz="2400" b="1" dirty="0"/>
              <a:t>synchronization</a:t>
            </a:r>
          </a:p>
          <a:p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70C78-487A-4E4A-9339-B2B284DDFA7D}"/>
              </a:ext>
            </a:extLst>
          </p:cNvPr>
          <p:cNvSpPr txBox="1"/>
          <p:nvPr/>
        </p:nvSpPr>
        <p:spPr>
          <a:xfrm>
            <a:off x="6248400" y="3398479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Type 2:</a:t>
            </a:r>
          </a:p>
          <a:p>
            <a:r>
              <a:rPr lang="en-US" sz="2400" dirty="0"/>
              <a:t>Provide </a:t>
            </a:r>
            <a:r>
              <a:rPr lang="en-US" sz="2400" b="1" dirty="0"/>
              <a:t>interface</a:t>
            </a:r>
            <a:r>
              <a:rPr lang="en-US" sz="2400" dirty="0"/>
              <a:t> for controlling sync interval. Other processes can </a:t>
            </a:r>
            <a:r>
              <a:rPr lang="en-US" sz="2400" b="1" i="1" dirty="0"/>
              <a:t>bind</a:t>
            </a:r>
            <a:r>
              <a:rPr lang="en-US" sz="2400" i="1" dirty="0"/>
              <a:t> </a:t>
            </a:r>
            <a:r>
              <a:rPr lang="en-US" sz="2400" dirty="0"/>
              <a:t>to service app, </a:t>
            </a:r>
            <a:r>
              <a:rPr lang="en-US" sz="2400" b="1" dirty="0"/>
              <a:t>accessing</a:t>
            </a:r>
            <a:r>
              <a:rPr lang="en-US" sz="2400" dirty="0"/>
              <a:t> interface</a:t>
            </a:r>
          </a:p>
          <a:p>
            <a:endParaRPr lang="ru-RU" sz="2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43A111-9549-41BD-B127-DC5CD8D9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65" y="5043670"/>
            <a:ext cx="4549791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96C91-B7DD-470D-A597-01A79AE6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724657-931C-4CBD-BC20-3B50846A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receiver</a:t>
            </a:r>
            <a:r>
              <a:rPr lang="en-US" dirty="0"/>
              <a:t> is the </a:t>
            </a:r>
            <a:r>
              <a:rPr lang="en-US" b="1" dirty="0"/>
              <a:t>background</a:t>
            </a:r>
            <a:r>
              <a:rPr lang="en-US" dirty="0"/>
              <a:t> recipient of (usually external) events </a:t>
            </a:r>
          </a:p>
          <a:p>
            <a:r>
              <a:rPr lang="en-US" dirty="0"/>
              <a:t>Receiver allows app to </a:t>
            </a:r>
            <a:r>
              <a:rPr lang="en-US" b="1" dirty="0"/>
              <a:t>detect</a:t>
            </a:r>
            <a:r>
              <a:rPr lang="en-US" dirty="0"/>
              <a:t> some </a:t>
            </a:r>
            <a:r>
              <a:rPr lang="en-US" b="1" dirty="0"/>
              <a:t>events</a:t>
            </a:r>
            <a:r>
              <a:rPr lang="en-US" dirty="0"/>
              <a:t> without app always running</a:t>
            </a:r>
          </a:p>
          <a:p>
            <a:r>
              <a:rPr lang="en-US" dirty="0"/>
              <a:t>Receiver may listen to </a:t>
            </a:r>
            <a:r>
              <a:rPr lang="en-US" b="1" dirty="0"/>
              <a:t>broadcasts</a:t>
            </a:r>
            <a:r>
              <a:rPr lang="en-US" dirty="0"/>
              <a:t>: </a:t>
            </a:r>
            <a:r>
              <a:rPr lang="en-US" b="1" dirty="0"/>
              <a:t>implicit</a:t>
            </a:r>
            <a:r>
              <a:rPr lang="en-US" dirty="0"/>
              <a:t>(for anyone) and </a:t>
            </a:r>
            <a:r>
              <a:rPr lang="en-US" b="1" dirty="0"/>
              <a:t>explicit</a:t>
            </a:r>
            <a:r>
              <a:rPr lang="en-US" dirty="0"/>
              <a:t> (for this app exclusively)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F04637-8C65-4449-82E3-E6824D13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CD436E-D296-4F37-B83B-37F40568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214B49-443A-4435-9167-12D63EB1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4229418"/>
            <a:ext cx="7093530" cy="14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BCEC9-8FE3-437E-8687-8B6DDA97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79C7C6-898C-4912-8DC3-DC246424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Content provider </a:t>
            </a:r>
            <a:r>
              <a:rPr lang="en-US" dirty="0"/>
              <a:t>is the primary mechanism for </a:t>
            </a:r>
            <a:r>
              <a:rPr lang="en-US" b="1" dirty="0"/>
              <a:t>exchanging data</a:t>
            </a:r>
            <a:r>
              <a:rPr lang="ru-RU" b="1" dirty="0"/>
              <a:t> </a:t>
            </a:r>
            <a:r>
              <a:rPr lang="en-US" dirty="0"/>
              <a:t>between apps</a:t>
            </a:r>
          </a:p>
          <a:p>
            <a:r>
              <a:rPr lang="en-US" dirty="0"/>
              <a:t>Content is accessed through </a:t>
            </a:r>
            <a:r>
              <a:rPr lang="en-US" b="1" dirty="0"/>
              <a:t>URI </a:t>
            </a:r>
            <a:r>
              <a:rPr lang="en-US" dirty="0"/>
              <a:t>(uniform resource identifier)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Content Resolver </a:t>
            </a:r>
            <a:r>
              <a:rPr lang="en-US" dirty="0"/>
              <a:t>class handles requests for data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3E2BB84-E85B-4534-BD27-025B68E9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881B57-F2A4-4C39-8AC9-D4528B93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877C37-8A49-4A30-9A00-38D51A0B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28" y="1509066"/>
            <a:ext cx="8489416" cy="137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F6D605-4ED4-4075-9783-BE19E99CF400}"/>
              </a:ext>
            </a:extLst>
          </p:cNvPr>
          <p:cNvSpPr txBox="1"/>
          <p:nvPr/>
        </p:nvSpPr>
        <p:spPr>
          <a:xfrm>
            <a:off x="996517" y="3059668"/>
            <a:ext cx="9416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content://com.example.email.provider.email/messages/1  -- message with id 1 from our email app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E774E3-DE0A-4C7F-B019-508BF252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318" y="3637286"/>
            <a:ext cx="3125636" cy="23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1217-C7E2-48C0-9B3D-914D437C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769942-777B-4EAC-AFD7-F9D2395AA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intent</a:t>
            </a:r>
            <a:r>
              <a:rPr lang="en-US" dirty="0"/>
              <a:t> is the mechanism Android uses to discover and identify activities, receivers, and services (and interact with each other)</a:t>
            </a:r>
          </a:p>
          <a:p>
            <a:r>
              <a:rPr lang="en-US" b="1" dirty="0"/>
              <a:t>Similar</a:t>
            </a:r>
            <a:r>
              <a:rPr lang="en-US" dirty="0"/>
              <a:t> to Linux shell </a:t>
            </a:r>
            <a:r>
              <a:rPr lang="en-US" b="1" dirty="0"/>
              <a:t>search</a:t>
            </a:r>
            <a:r>
              <a:rPr lang="en-US" dirty="0"/>
              <a:t>, which the shell uses to </a:t>
            </a:r>
            <a:r>
              <a:rPr lang="en-US" b="1" dirty="0"/>
              <a:t>look through </a:t>
            </a:r>
            <a:r>
              <a:rPr lang="en-US" dirty="0"/>
              <a:t>multiple possible directories in order to </a:t>
            </a:r>
            <a:r>
              <a:rPr lang="en-US" b="1" dirty="0"/>
              <a:t>find</a:t>
            </a:r>
            <a:r>
              <a:rPr lang="en-US" dirty="0"/>
              <a:t> similarities.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750757-E201-47CE-A9A4-FA7E595B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451BC6-9114-44B3-BE22-690E1731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132F0A-C76D-4FEA-BD44-5A5133D0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12" y="3657600"/>
            <a:ext cx="5874746" cy="214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4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172C2C-7F0C-44ED-848E-181582CE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intents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0E2032-0240-4DA4-BE03-9C51AD53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Explicit intent </a:t>
            </a:r>
            <a:r>
              <a:rPr lang="en-US" dirty="0"/>
              <a:t>– </a:t>
            </a:r>
            <a:r>
              <a:rPr lang="en-US" b="1" dirty="0"/>
              <a:t>certain</a:t>
            </a:r>
            <a:r>
              <a:rPr lang="en-US" dirty="0"/>
              <a:t> query to application component, including </a:t>
            </a:r>
            <a:r>
              <a:rPr lang="en-US" b="1" dirty="0"/>
              <a:t>package</a:t>
            </a:r>
            <a:r>
              <a:rPr lang="en-US" dirty="0"/>
              <a:t> name and </a:t>
            </a: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/>
              <a:t>name</a:t>
            </a:r>
          </a:p>
          <a:p>
            <a:r>
              <a:rPr lang="en-US" b="1" dirty="0"/>
              <a:t>Implicit intent </a:t>
            </a:r>
            <a:r>
              <a:rPr lang="en-US" dirty="0"/>
              <a:t>– describes characteristics of desired component, but not the component itself (</a:t>
            </a:r>
            <a:r>
              <a:rPr lang="en-US" b="1" dirty="0"/>
              <a:t>search of it</a:t>
            </a:r>
            <a:r>
              <a:rPr lang="en-US" dirty="0"/>
              <a:t> is called </a:t>
            </a:r>
            <a:r>
              <a:rPr lang="en-US" b="1" dirty="0"/>
              <a:t>intent resolution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Results of intent resolution:</a:t>
            </a:r>
          </a:p>
          <a:p>
            <a:r>
              <a:rPr lang="en-US" b="1" dirty="0"/>
              <a:t>No</a:t>
            </a:r>
            <a:r>
              <a:rPr lang="en-US" dirty="0"/>
              <a:t> match – nothing or exception</a:t>
            </a:r>
          </a:p>
          <a:p>
            <a:r>
              <a:rPr lang="en-US" b="1" dirty="0"/>
              <a:t>Unique</a:t>
            </a:r>
            <a:r>
              <a:rPr lang="en-US" dirty="0"/>
              <a:t> match – immediate action</a:t>
            </a:r>
          </a:p>
          <a:p>
            <a:r>
              <a:rPr lang="en-US" b="1" dirty="0"/>
              <a:t>Multiple</a:t>
            </a:r>
            <a:r>
              <a:rPr lang="en-US" dirty="0"/>
              <a:t> match – which to choose? </a:t>
            </a:r>
            <a:r>
              <a:rPr lang="en-US" b="1" dirty="0"/>
              <a:t>Resolver Activity</a:t>
            </a:r>
            <a:r>
              <a:rPr lang="en-US" dirty="0"/>
              <a:t> – user selects it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A857E7-7638-4426-AAEE-089EE525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4F088D-77DF-4FDF-91F1-3EC4A5C5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68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8E594-0851-4B76-BF56-05FE3D23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Android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FAB318-7731-467A-AE70-CF478A5D4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Company &amp; OS evolution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C1005C-F0B6-4B56-8DDB-B2E01567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7DB732-CB75-4345-9125-07BE7356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</a:t>
            </a:fld>
            <a:endParaRPr lang="ru-RU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D4FF7751-9841-4288-A8FB-10F9D2784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59" y="2614181"/>
            <a:ext cx="1975282" cy="19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33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10430-E9EC-40C1-976B-0CBB67B4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issues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EE460F-1E35-437C-A716-063880503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B085B5-8EA4-4EF4-A455-836D3AE4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FE61CE-E74B-4843-A3DE-77052E2E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40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3579F-DF6E-4746-908C-5BEE0306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51" y="948277"/>
            <a:ext cx="5421298" cy="361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3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16BAD42-8F67-48A4-BCFC-DDF875EA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22" y="4001294"/>
            <a:ext cx="4572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2132-977E-47DC-B3D5-82962E79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sandboxes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1E553-07A5-457B-A725-F9384D94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Third-party</a:t>
            </a:r>
            <a:r>
              <a:rPr lang="en-US" dirty="0"/>
              <a:t> apps usually can </a:t>
            </a:r>
            <a:r>
              <a:rPr lang="en-US" b="1" dirty="0"/>
              <a:t>not</a:t>
            </a:r>
            <a:r>
              <a:rPr lang="en-US" dirty="0"/>
              <a:t> be </a:t>
            </a:r>
            <a:r>
              <a:rPr lang="en-US" b="1" dirty="0"/>
              <a:t>trusted</a:t>
            </a:r>
            <a:r>
              <a:rPr lang="en-US" dirty="0"/>
              <a:t>, so there is a way to protect the data via </a:t>
            </a:r>
            <a:r>
              <a:rPr lang="en-US" b="1" dirty="0"/>
              <a:t>isolation</a:t>
            </a:r>
            <a:r>
              <a:rPr lang="en-US" dirty="0"/>
              <a:t> of apps</a:t>
            </a:r>
          </a:p>
          <a:p>
            <a:r>
              <a:rPr lang="en-US" dirty="0"/>
              <a:t>Each app runs with its own </a:t>
            </a:r>
            <a:r>
              <a:rPr lang="en-US" b="1" dirty="0"/>
              <a:t>user id</a:t>
            </a:r>
            <a:r>
              <a:rPr lang="en-US" dirty="0"/>
              <a:t>, and this user’s resources and code are isolated from others</a:t>
            </a:r>
          </a:p>
          <a:p>
            <a:r>
              <a:rPr lang="en-US" b="1" dirty="0"/>
              <a:t>Malicious</a:t>
            </a:r>
            <a:r>
              <a:rPr lang="en-US" dirty="0"/>
              <a:t> process cannot access sensitive data due to </a:t>
            </a:r>
            <a:r>
              <a:rPr lang="en-US" b="1" dirty="0"/>
              <a:t>lack of privileges</a:t>
            </a:r>
            <a:endParaRPr lang="ru-RU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B4A28C-8F79-49F5-97B4-00D9071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9A0525-A57C-4450-BDDC-750152D0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93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7A0A7-4CCC-4B3D-84B0-05253079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Security: UID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041CD8-0272-42BE-8BA6-116FAA27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2771" cy="4351338"/>
          </a:xfrm>
        </p:spPr>
        <p:txBody>
          <a:bodyPr/>
          <a:lstStyle/>
          <a:p>
            <a:r>
              <a:rPr lang="en-US" dirty="0"/>
              <a:t>Application security in Android revolves around </a:t>
            </a:r>
            <a:r>
              <a:rPr lang="en-US" b="1" dirty="0"/>
              <a:t>UIDs</a:t>
            </a:r>
          </a:p>
          <a:p>
            <a:r>
              <a:rPr lang="en-US" dirty="0"/>
              <a:t>Each process has </a:t>
            </a:r>
            <a:r>
              <a:rPr lang="en-US" b="1" dirty="0"/>
              <a:t>unique</a:t>
            </a:r>
            <a:r>
              <a:rPr lang="en-US" dirty="0"/>
              <a:t> ID that allow it to access limited data, </a:t>
            </a:r>
            <a:r>
              <a:rPr lang="en-US" b="1" dirty="0"/>
              <a:t>preventing</a:t>
            </a:r>
            <a:r>
              <a:rPr lang="en-US" dirty="0"/>
              <a:t> </a:t>
            </a:r>
            <a:r>
              <a:rPr lang="en-US" b="1" dirty="0"/>
              <a:t>malicious</a:t>
            </a:r>
            <a:r>
              <a:rPr lang="en-US" dirty="0"/>
              <a:t> actions</a:t>
            </a:r>
          </a:p>
          <a:p>
            <a:r>
              <a:rPr lang="en-US" dirty="0"/>
              <a:t>Some UID’s are </a:t>
            </a:r>
            <a:r>
              <a:rPr lang="en-US" b="1" dirty="0"/>
              <a:t>static</a:t>
            </a:r>
            <a:r>
              <a:rPr lang="en-US" dirty="0"/>
              <a:t> (such as </a:t>
            </a:r>
            <a:r>
              <a:rPr lang="en-US" b="1" dirty="0"/>
              <a:t>root</a:t>
            </a:r>
            <a:r>
              <a:rPr lang="en-US" dirty="0"/>
              <a:t> or core </a:t>
            </a:r>
            <a:r>
              <a:rPr lang="en-US" b="1" dirty="0"/>
              <a:t>daemons</a:t>
            </a:r>
            <a:r>
              <a:rPr lang="en-US" dirty="0"/>
              <a:t>), some are </a:t>
            </a:r>
            <a:r>
              <a:rPr lang="en-US" b="1" dirty="0"/>
              <a:t>assigned</a:t>
            </a:r>
            <a:r>
              <a:rPr lang="en-US" dirty="0"/>
              <a:t> in </a:t>
            </a:r>
            <a:r>
              <a:rPr lang="en-US" b="1" dirty="0"/>
              <a:t>installation</a:t>
            </a:r>
            <a:r>
              <a:rPr lang="en-US" dirty="0"/>
              <a:t> time</a:t>
            </a:r>
          </a:p>
          <a:p>
            <a:r>
              <a:rPr lang="en-US" b="1" dirty="0"/>
              <a:t>Installd</a:t>
            </a:r>
            <a:r>
              <a:rPr lang="en-US" dirty="0"/>
              <a:t> daemon runs with special privileges and restricted API when </a:t>
            </a:r>
            <a:r>
              <a:rPr lang="en-US" b="1" dirty="0"/>
              <a:t>creating</a:t>
            </a:r>
            <a:r>
              <a:rPr lang="en-US" dirty="0"/>
              <a:t> files during </a:t>
            </a:r>
            <a:r>
              <a:rPr lang="en-US" b="1" dirty="0"/>
              <a:t>installation</a:t>
            </a:r>
            <a:r>
              <a:rPr lang="en-US" dirty="0"/>
              <a:t> of other app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83EC1-CA05-41ED-B832-529062A3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272E46-2994-44EF-9DA5-7E838D43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D92614-9203-4471-8635-CA72E86A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206" y="4546193"/>
            <a:ext cx="3134318" cy="15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005B2-2DAC-4C9E-AC65-8F1F0A83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Security: Example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922C9-B354-4F8A-B359-9A9B0ADD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take </a:t>
            </a:r>
            <a:r>
              <a:rPr lang="en-US" b="1" dirty="0"/>
              <a:t>picture</a:t>
            </a:r>
            <a:r>
              <a:rPr lang="en-US" dirty="0"/>
              <a:t> on the </a:t>
            </a:r>
            <a:r>
              <a:rPr lang="en-US" b="1" dirty="0"/>
              <a:t>camera</a:t>
            </a:r>
            <a:r>
              <a:rPr lang="en-US" dirty="0"/>
              <a:t>. It’s stored in its </a:t>
            </a:r>
            <a:r>
              <a:rPr lang="en-US" b="1" dirty="0"/>
              <a:t>private</a:t>
            </a:r>
            <a:r>
              <a:rPr lang="en-US" dirty="0"/>
              <a:t> data space</a:t>
            </a:r>
          </a:p>
          <a:p>
            <a:r>
              <a:rPr lang="en-US" dirty="0"/>
              <a:t>You want to </a:t>
            </a:r>
            <a:r>
              <a:rPr lang="en-US" b="1" dirty="0"/>
              <a:t>share</a:t>
            </a:r>
            <a:r>
              <a:rPr lang="en-US" dirty="0"/>
              <a:t> picture via </a:t>
            </a:r>
            <a:r>
              <a:rPr lang="en-US" b="1" dirty="0"/>
              <a:t>email</a:t>
            </a:r>
            <a:r>
              <a:rPr lang="en-US" dirty="0"/>
              <a:t> app, which however is </a:t>
            </a:r>
            <a:r>
              <a:rPr lang="en-US" b="1" dirty="0"/>
              <a:t>separate</a:t>
            </a:r>
            <a:r>
              <a:rPr lang="en-US" dirty="0"/>
              <a:t> </a:t>
            </a:r>
            <a:r>
              <a:rPr lang="en-US" b="1" dirty="0"/>
              <a:t>user</a:t>
            </a:r>
            <a:r>
              <a:rPr lang="en-US" dirty="0"/>
              <a:t> and has </a:t>
            </a:r>
            <a:r>
              <a:rPr lang="en-US" b="1" dirty="0"/>
              <a:t>no access </a:t>
            </a:r>
            <a:r>
              <a:rPr lang="en-US" dirty="0"/>
              <a:t>to the picture</a:t>
            </a:r>
          </a:p>
          <a:p>
            <a:r>
              <a:rPr lang="en-US" dirty="0"/>
              <a:t>Application </a:t>
            </a:r>
            <a:r>
              <a:rPr lang="en-US" b="1" dirty="0"/>
              <a:t>permissions </a:t>
            </a:r>
            <a:r>
              <a:rPr lang="en-US" dirty="0"/>
              <a:t>exist for </a:t>
            </a:r>
            <a:r>
              <a:rPr lang="en-US" b="1" dirty="0"/>
              <a:t>sharing data</a:t>
            </a:r>
          </a:p>
          <a:p>
            <a:r>
              <a:rPr lang="en-US" dirty="0"/>
              <a:t>They are stated in </a:t>
            </a:r>
            <a:r>
              <a:rPr lang="en-US" b="1" dirty="0"/>
              <a:t>manifests</a:t>
            </a:r>
            <a:r>
              <a:rPr lang="en-US" dirty="0"/>
              <a:t> and granted at </a:t>
            </a:r>
            <a:r>
              <a:rPr lang="en-US" b="1" dirty="0"/>
              <a:t>installation time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AABE05-288A-49E2-84D9-07CBDB17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E51937-FA8B-4D1D-9A8B-AAFB7A08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28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2A618-13E6-4704-B0B3-FDE07195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55A455-05C9-4B89-854C-1716E3C33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slides of the adopted book and the book itself: Tanenbaum &amp; Bos, Modern Operating Systems: 4th edition, 2013 Prentice-Hall, Inc. </a:t>
            </a:r>
          </a:p>
          <a:p>
            <a:r>
              <a:rPr lang="en-US" sz="2400" dirty="0"/>
              <a:t>Slides by Ergasheva et al., Innopolis University, Lecture 14: Structure of Operating Systems – Android.</a:t>
            </a:r>
            <a:endParaRPr lang="ru-RU" sz="24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B2D02E-0681-4E8A-9F15-D309CE2F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9E5B83-8A62-44E8-A816-A7979661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246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6509D02-340E-4C6D-B168-31B0EB53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6136A6-9F4F-43D7-957A-2EF02C24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45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C523FE-2CB8-4FEA-A456-762B45F1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85" y="1846555"/>
            <a:ext cx="3324688" cy="332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684BD7-1FD1-42D6-9BAD-54FBB275E449}"/>
              </a:ext>
            </a:extLst>
          </p:cNvPr>
          <p:cNvSpPr txBox="1"/>
          <p:nvPr/>
        </p:nvSpPr>
        <p:spPr>
          <a:xfrm>
            <a:off x="4316027" y="889952"/>
            <a:ext cx="3559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Good luck!</a:t>
            </a:r>
            <a:endParaRPr lang="ru-R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03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7D7E6F31-432F-4DF8-B881-A7063B9F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276" y="2307269"/>
            <a:ext cx="5029874" cy="259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D59F1AB-4585-4FD6-93A5-1FB08988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6" y="2377336"/>
            <a:ext cx="4114800" cy="26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579C2C-4D38-4674-8FA7-6BC9F46B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45" y="2297310"/>
            <a:ext cx="2279230" cy="22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473FB-72BA-4279-BFDC-817F2B8F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and Google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465FC7-1309-466B-8521-9F48EACD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0052" cy="4351338"/>
          </a:xfrm>
        </p:spPr>
        <p:txBody>
          <a:bodyPr/>
          <a:lstStyle/>
          <a:p>
            <a:r>
              <a:rPr lang="en-US" dirty="0"/>
              <a:t>(startup) Android, inc. switched from cameras to smartphones</a:t>
            </a:r>
          </a:p>
          <a:p>
            <a:r>
              <a:rPr lang="en-US" dirty="0"/>
              <a:t>Targeting JavaScript, Java, C++</a:t>
            </a:r>
          </a:p>
          <a:p>
            <a:r>
              <a:rPr lang="en-US" dirty="0"/>
              <a:t>Acquired by Google in 2005</a:t>
            </a:r>
          </a:p>
          <a:p>
            <a:r>
              <a:rPr lang="en-US" dirty="0"/>
              <a:t>Focused on Java in 2006</a:t>
            </a:r>
          </a:p>
          <a:p>
            <a:r>
              <a:rPr lang="en-US" dirty="0"/>
              <a:t>Android 1.0 Dream in 2008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F672D8-771F-4B6C-8FCB-40B1D0A3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E3E83A-4F80-449A-92C1-5FEBB28C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5</a:t>
            </a:fld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BA1E2FF-15E9-46FD-9269-8679855E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466" y="592067"/>
            <a:ext cx="1591734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D2269E-338F-4DCE-A4D6-CCD647AA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175" y="886527"/>
            <a:ext cx="797462" cy="8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AED8AC-07E4-409D-8179-DC7251EC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99" y="615448"/>
            <a:ext cx="1852230" cy="117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EC0BDB8B-8FEA-4868-AB04-2D2922EFA868}"/>
              </a:ext>
            </a:extLst>
          </p:cNvPr>
          <p:cNvSpPr txBox="1"/>
          <p:nvPr/>
        </p:nvSpPr>
        <p:spPr>
          <a:xfrm>
            <a:off x="8619423" y="3818981"/>
            <a:ext cx="3216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Adobe Flash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0C20A-485B-454F-9183-776D28EB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Evolution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3C420F-3C95-4F1B-866D-CBB40250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5D6BB5-0FEC-48D2-9528-BCDC596E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6</a:t>
            </a:fld>
            <a:endParaRPr lang="ru-RU"/>
          </a:p>
        </p:txBody>
      </p:sp>
      <p:grpSp>
        <p:nvGrpSpPr>
          <p:cNvPr id="2049" name="Группа 2048">
            <a:extLst>
              <a:ext uri="{FF2B5EF4-FFF2-40B4-BE49-F238E27FC236}">
                <a16:creationId xmlns:a16="http://schemas.microsoft.com/office/drawing/2014/main" id="{B4D68788-C937-46E5-85E5-D97E94DE256C}"/>
              </a:ext>
            </a:extLst>
          </p:cNvPr>
          <p:cNvGrpSpPr/>
          <p:nvPr/>
        </p:nvGrpSpPr>
        <p:grpSpPr>
          <a:xfrm>
            <a:off x="2759037" y="1663342"/>
            <a:ext cx="942946" cy="1165937"/>
            <a:chOff x="2759037" y="1663342"/>
            <a:chExt cx="942946" cy="116593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D62376B-E72F-4810-8FAB-BEB5ED61C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9037" y="1663342"/>
              <a:ext cx="942946" cy="62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748D7D-052E-4F8A-B0D7-545F5C816E1F}"/>
                </a:ext>
              </a:extLst>
            </p:cNvPr>
            <p:cNvSpPr txBox="1"/>
            <p:nvPr/>
          </p:nvSpPr>
          <p:spPr>
            <a:xfrm>
              <a:off x="2876086" y="2306059"/>
              <a:ext cx="7088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Eclair</a:t>
              </a:r>
            </a:p>
            <a:p>
              <a:pPr algn="ctr"/>
              <a:r>
                <a:rPr lang="en-US" sz="1400" dirty="0"/>
                <a:t>2.0/2.1</a:t>
              </a:r>
            </a:p>
          </p:txBody>
        </p:sp>
      </p:grpSp>
      <p:grpSp>
        <p:nvGrpSpPr>
          <p:cNvPr id="2051" name="Группа 2050">
            <a:extLst>
              <a:ext uri="{FF2B5EF4-FFF2-40B4-BE49-F238E27FC236}">
                <a16:creationId xmlns:a16="http://schemas.microsoft.com/office/drawing/2014/main" id="{3B17EA57-AA42-4514-B1CA-4B6BA450CBE3}"/>
              </a:ext>
            </a:extLst>
          </p:cNvPr>
          <p:cNvGrpSpPr/>
          <p:nvPr/>
        </p:nvGrpSpPr>
        <p:grpSpPr>
          <a:xfrm>
            <a:off x="3735113" y="1475746"/>
            <a:ext cx="1106896" cy="1353398"/>
            <a:chOff x="3735113" y="1475746"/>
            <a:chExt cx="1106896" cy="1353398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E1AED4D-8D17-4B9A-8718-B102A63C4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113" y="1475746"/>
              <a:ext cx="1106896" cy="83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A9C496-2839-49E6-88EB-DFB6E9E2383E}"/>
                </a:ext>
              </a:extLst>
            </p:cNvPr>
            <p:cNvSpPr txBox="1"/>
            <p:nvPr/>
          </p:nvSpPr>
          <p:spPr>
            <a:xfrm>
              <a:off x="4115495" y="2305924"/>
              <a:ext cx="593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Froyo</a:t>
              </a:r>
            </a:p>
            <a:p>
              <a:pPr algn="ctr"/>
              <a:r>
                <a:rPr lang="en-US" sz="1400" dirty="0"/>
                <a:t>2.2</a:t>
              </a:r>
            </a:p>
          </p:txBody>
        </p:sp>
      </p:grpSp>
      <p:grpSp>
        <p:nvGrpSpPr>
          <p:cNvPr id="2053" name="Группа 2052">
            <a:extLst>
              <a:ext uri="{FF2B5EF4-FFF2-40B4-BE49-F238E27FC236}">
                <a16:creationId xmlns:a16="http://schemas.microsoft.com/office/drawing/2014/main" id="{2CD2457C-1607-40A2-B7B2-11B12A5009F5}"/>
              </a:ext>
            </a:extLst>
          </p:cNvPr>
          <p:cNvGrpSpPr/>
          <p:nvPr/>
        </p:nvGrpSpPr>
        <p:grpSpPr>
          <a:xfrm>
            <a:off x="4951481" y="1484938"/>
            <a:ext cx="1096134" cy="1344206"/>
            <a:chOff x="4951481" y="1484938"/>
            <a:chExt cx="1096134" cy="1344206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2AE5562-F146-4FD7-B14F-9213201D2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745" y="1484938"/>
              <a:ext cx="905606" cy="802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7EE497-A3F0-49E1-83E3-23A18C2D9839}"/>
                </a:ext>
              </a:extLst>
            </p:cNvPr>
            <p:cNvSpPr txBox="1"/>
            <p:nvPr/>
          </p:nvSpPr>
          <p:spPr>
            <a:xfrm>
              <a:off x="4951481" y="2305924"/>
              <a:ext cx="10961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Gingerbread</a:t>
              </a:r>
            </a:p>
            <a:p>
              <a:pPr algn="ctr"/>
              <a:r>
                <a:rPr lang="en-US" sz="1400" dirty="0"/>
                <a:t>2.3</a:t>
              </a:r>
            </a:p>
          </p:txBody>
        </p:sp>
      </p:grpSp>
      <p:grpSp>
        <p:nvGrpSpPr>
          <p:cNvPr id="2054" name="Группа 2053">
            <a:extLst>
              <a:ext uri="{FF2B5EF4-FFF2-40B4-BE49-F238E27FC236}">
                <a16:creationId xmlns:a16="http://schemas.microsoft.com/office/drawing/2014/main" id="{21B3A7F0-DDDF-458E-8D48-53CBF3A2BE00}"/>
              </a:ext>
            </a:extLst>
          </p:cNvPr>
          <p:cNvGrpSpPr/>
          <p:nvPr/>
        </p:nvGrpSpPr>
        <p:grpSpPr>
          <a:xfrm>
            <a:off x="6211903" y="1383592"/>
            <a:ext cx="1059777" cy="1441268"/>
            <a:chOff x="6211903" y="1383592"/>
            <a:chExt cx="1059777" cy="1441268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BEBB5F8-EF19-4CE4-8821-D57A37A78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828" y="1383592"/>
              <a:ext cx="915928" cy="89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A2EFE8-02EC-47E3-B06B-2F54C0760CEA}"/>
                </a:ext>
              </a:extLst>
            </p:cNvPr>
            <p:cNvSpPr txBox="1"/>
            <p:nvPr/>
          </p:nvSpPr>
          <p:spPr>
            <a:xfrm>
              <a:off x="6211903" y="2301640"/>
              <a:ext cx="1059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Honeycomb</a:t>
              </a:r>
            </a:p>
            <a:p>
              <a:pPr algn="ctr"/>
              <a:r>
                <a:rPr lang="en-US" sz="1400" dirty="0"/>
                <a:t>3.0/3.1</a:t>
              </a:r>
            </a:p>
          </p:txBody>
        </p:sp>
      </p:grpSp>
      <p:grpSp>
        <p:nvGrpSpPr>
          <p:cNvPr id="2055" name="Группа 2054">
            <a:extLst>
              <a:ext uri="{FF2B5EF4-FFF2-40B4-BE49-F238E27FC236}">
                <a16:creationId xmlns:a16="http://schemas.microsoft.com/office/drawing/2014/main" id="{7DB235A8-8543-4BDD-9697-37CB2BB79E93}"/>
              </a:ext>
            </a:extLst>
          </p:cNvPr>
          <p:cNvGrpSpPr/>
          <p:nvPr/>
        </p:nvGrpSpPr>
        <p:grpSpPr>
          <a:xfrm>
            <a:off x="7224919" y="1547604"/>
            <a:ext cx="1615379" cy="1277256"/>
            <a:chOff x="7224919" y="1547604"/>
            <a:chExt cx="1615379" cy="1277256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9288FD46-521D-4452-A421-213F2EDA7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484" y="1547604"/>
              <a:ext cx="822318" cy="60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E0CFE8-3318-472C-A81D-A93C1972672A}"/>
                </a:ext>
              </a:extLst>
            </p:cNvPr>
            <p:cNvSpPr txBox="1"/>
            <p:nvPr/>
          </p:nvSpPr>
          <p:spPr>
            <a:xfrm>
              <a:off x="7224919" y="2301640"/>
              <a:ext cx="16153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Ice cream sandwich</a:t>
              </a:r>
            </a:p>
            <a:p>
              <a:pPr algn="ctr"/>
              <a:r>
                <a:rPr lang="en-US" sz="1400" dirty="0"/>
                <a:t>4.0</a:t>
              </a:r>
            </a:p>
          </p:txBody>
        </p:sp>
      </p:grpSp>
      <p:grpSp>
        <p:nvGrpSpPr>
          <p:cNvPr id="2056" name="Группа 2055">
            <a:extLst>
              <a:ext uri="{FF2B5EF4-FFF2-40B4-BE49-F238E27FC236}">
                <a16:creationId xmlns:a16="http://schemas.microsoft.com/office/drawing/2014/main" id="{9B157F66-E89B-46F0-8ABF-01FC574D1A62}"/>
              </a:ext>
            </a:extLst>
          </p:cNvPr>
          <p:cNvGrpSpPr/>
          <p:nvPr/>
        </p:nvGrpSpPr>
        <p:grpSpPr>
          <a:xfrm>
            <a:off x="8473349" y="1411351"/>
            <a:ext cx="1601642" cy="1413509"/>
            <a:chOff x="8473349" y="1411351"/>
            <a:chExt cx="1601642" cy="1413509"/>
          </a:xfrm>
        </p:grpSpPr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FE2DB7E6-13B2-4E3D-9812-27B71265E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349" y="1411351"/>
              <a:ext cx="1601642" cy="84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578B9A-96D3-481F-ABA3-306650C8DD2D}"/>
                </a:ext>
              </a:extLst>
            </p:cNvPr>
            <p:cNvSpPr txBox="1"/>
            <p:nvPr/>
          </p:nvSpPr>
          <p:spPr>
            <a:xfrm>
              <a:off x="8822764" y="23016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Jelly bean</a:t>
              </a:r>
            </a:p>
            <a:p>
              <a:pPr algn="ctr"/>
              <a:r>
                <a:rPr lang="en-US" sz="1400" dirty="0"/>
                <a:t>4.1-4.3</a:t>
              </a:r>
            </a:p>
          </p:txBody>
        </p:sp>
      </p:grpSp>
      <p:grpSp>
        <p:nvGrpSpPr>
          <p:cNvPr id="2057" name="Группа 2056">
            <a:extLst>
              <a:ext uri="{FF2B5EF4-FFF2-40B4-BE49-F238E27FC236}">
                <a16:creationId xmlns:a16="http://schemas.microsoft.com/office/drawing/2014/main" id="{75C492D5-6445-4F2B-A418-ADE2E1BBF394}"/>
              </a:ext>
            </a:extLst>
          </p:cNvPr>
          <p:cNvGrpSpPr/>
          <p:nvPr/>
        </p:nvGrpSpPr>
        <p:grpSpPr>
          <a:xfrm>
            <a:off x="9853314" y="1313100"/>
            <a:ext cx="1070908" cy="1526237"/>
            <a:chOff x="9853314" y="1313100"/>
            <a:chExt cx="1070908" cy="1526237"/>
          </a:xfrm>
        </p:grpSpPr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E47B3E3F-FFDE-426E-BFAB-44ABCF289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3314" y="1313100"/>
              <a:ext cx="1070908" cy="107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6D9063-F5AA-4359-9C49-5BE5543933EA}"/>
                </a:ext>
              </a:extLst>
            </p:cNvPr>
            <p:cNvSpPr txBox="1"/>
            <p:nvPr/>
          </p:nvSpPr>
          <p:spPr>
            <a:xfrm>
              <a:off x="10074991" y="2316117"/>
              <a:ext cx="604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Kitkat</a:t>
              </a:r>
              <a:endParaRPr lang="en-US" sz="1400" dirty="0"/>
            </a:p>
            <a:p>
              <a:pPr algn="ctr"/>
              <a:r>
                <a:rPr lang="en-US" sz="1400" dirty="0"/>
                <a:t>4.4</a:t>
              </a:r>
            </a:p>
          </p:txBody>
        </p:sp>
      </p:grpSp>
      <p:grpSp>
        <p:nvGrpSpPr>
          <p:cNvPr id="2058" name="Группа 2057">
            <a:extLst>
              <a:ext uri="{FF2B5EF4-FFF2-40B4-BE49-F238E27FC236}">
                <a16:creationId xmlns:a16="http://schemas.microsoft.com/office/drawing/2014/main" id="{3DFE1DC8-96A5-411C-8DAC-9C18A6E8DCA8}"/>
              </a:ext>
            </a:extLst>
          </p:cNvPr>
          <p:cNvGrpSpPr/>
          <p:nvPr/>
        </p:nvGrpSpPr>
        <p:grpSpPr>
          <a:xfrm>
            <a:off x="406649" y="3017267"/>
            <a:ext cx="957072" cy="1792935"/>
            <a:chOff x="406649" y="3017267"/>
            <a:chExt cx="957072" cy="1792935"/>
          </a:xfrm>
        </p:grpSpPr>
        <p:pic>
          <p:nvPicPr>
            <p:cNvPr id="3118" name="Picture 46">
              <a:extLst>
                <a:ext uri="{FF2B5EF4-FFF2-40B4-BE49-F238E27FC236}">
                  <a16:creationId xmlns:a16="http://schemas.microsoft.com/office/drawing/2014/main" id="{EF49DE32-E01D-4ED5-831B-2C669DFC66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5" r="55455"/>
            <a:stretch/>
          </p:blipFill>
          <p:spPr bwMode="auto">
            <a:xfrm>
              <a:off x="406649" y="3017267"/>
              <a:ext cx="957072" cy="128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63FB39-67F2-49CD-B93D-94DA26E875CB}"/>
                </a:ext>
              </a:extLst>
            </p:cNvPr>
            <p:cNvSpPr txBox="1"/>
            <p:nvPr/>
          </p:nvSpPr>
          <p:spPr>
            <a:xfrm>
              <a:off x="503509" y="4286982"/>
              <a:ext cx="763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Lollipop</a:t>
              </a:r>
            </a:p>
            <a:p>
              <a:pPr algn="ctr"/>
              <a:r>
                <a:rPr lang="en-US" sz="1400" dirty="0"/>
                <a:t>5.0</a:t>
              </a:r>
              <a:endParaRPr lang="ru-RU" sz="1400" dirty="0"/>
            </a:p>
          </p:txBody>
        </p:sp>
      </p:grpSp>
      <p:grpSp>
        <p:nvGrpSpPr>
          <p:cNvPr id="2060" name="Группа 2059">
            <a:extLst>
              <a:ext uri="{FF2B5EF4-FFF2-40B4-BE49-F238E27FC236}">
                <a16:creationId xmlns:a16="http://schemas.microsoft.com/office/drawing/2014/main" id="{863B7796-91C3-4C01-AAE0-0B5368EF2A54}"/>
              </a:ext>
            </a:extLst>
          </p:cNvPr>
          <p:cNvGrpSpPr/>
          <p:nvPr/>
        </p:nvGrpSpPr>
        <p:grpSpPr>
          <a:xfrm>
            <a:off x="2145269" y="3227324"/>
            <a:ext cx="2143292" cy="1582878"/>
            <a:chOff x="2145269" y="3227324"/>
            <a:chExt cx="2143292" cy="1582878"/>
          </a:xfrm>
        </p:grpSpPr>
        <p:pic>
          <p:nvPicPr>
            <p:cNvPr id="3094" name="Picture 22">
              <a:extLst>
                <a:ext uri="{FF2B5EF4-FFF2-40B4-BE49-F238E27FC236}">
                  <a16:creationId xmlns:a16="http://schemas.microsoft.com/office/drawing/2014/main" id="{87253835-F49E-4844-A658-F2FC2671B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269" y="3227324"/>
              <a:ext cx="2143292" cy="111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783EF9-F219-45FD-97A7-84D8E5F6288F}"/>
                </a:ext>
              </a:extLst>
            </p:cNvPr>
            <p:cNvSpPr txBox="1"/>
            <p:nvPr/>
          </p:nvSpPr>
          <p:spPr>
            <a:xfrm>
              <a:off x="2620324" y="4286982"/>
              <a:ext cx="118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Nougat</a:t>
              </a:r>
            </a:p>
            <a:p>
              <a:pPr algn="ctr"/>
              <a:r>
                <a:rPr lang="en-US" sz="1400" dirty="0"/>
                <a:t>7.0</a:t>
              </a:r>
              <a:endParaRPr lang="ru-RU" sz="1400" dirty="0"/>
            </a:p>
          </p:txBody>
        </p:sp>
      </p:grpSp>
      <p:grpSp>
        <p:nvGrpSpPr>
          <p:cNvPr id="2061" name="Группа 2060">
            <a:extLst>
              <a:ext uri="{FF2B5EF4-FFF2-40B4-BE49-F238E27FC236}">
                <a16:creationId xmlns:a16="http://schemas.microsoft.com/office/drawing/2014/main" id="{128F9BD2-2417-427D-AAA7-4456F750D646}"/>
              </a:ext>
            </a:extLst>
          </p:cNvPr>
          <p:cNvGrpSpPr/>
          <p:nvPr/>
        </p:nvGrpSpPr>
        <p:grpSpPr>
          <a:xfrm>
            <a:off x="3876928" y="3416545"/>
            <a:ext cx="1184363" cy="1393657"/>
            <a:chOff x="3876928" y="3416545"/>
            <a:chExt cx="1184363" cy="1393657"/>
          </a:xfrm>
        </p:grpSpPr>
        <p:pic>
          <p:nvPicPr>
            <p:cNvPr id="3096" name="Picture 24">
              <a:extLst>
                <a:ext uri="{FF2B5EF4-FFF2-40B4-BE49-F238E27FC236}">
                  <a16:creationId xmlns:a16="http://schemas.microsoft.com/office/drawing/2014/main" id="{2FB0AA81-02A2-4004-B5C0-041BB5376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483" y="3416545"/>
              <a:ext cx="869254" cy="814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3507FC-EB3A-4C66-AC27-5451A30F776F}"/>
                </a:ext>
              </a:extLst>
            </p:cNvPr>
            <p:cNvSpPr txBox="1"/>
            <p:nvPr/>
          </p:nvSpPr>
          <p:spPr>
            <a:xfrm>
              <a:off x="3876928" y="4286982"/>
              <a:ext cx="118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Oreo</a:t>
              </a:r>
            </a:p>
            <a:p>
              <a:pPr algn="ctr"/>
              <a:r>
                <a:rPr lang="en-US" sz="1400" dirty="0"/>
                <a:t>8.0</a:t>
              </a:r>
              <a:endParaRPr lang="ru-RU" sz="1400" dirty="0"/>
            </a:p>
          </p:txBody>
        </p:sp>
      </p:grpSp>
      <p:grpSp>
        <p:nvGrpSpPr>
          <p:cNvPr id="2062" name="Группа 2061">
            <a:extLst>
              <a:ext uri="{FF2B5EF4-FFF2-40B4-BE49-F238E27FC236}">
                <a16:creationId xmlns:a16="http://schemas.microsoft.com/office/drawing/2014/main" id="{6D4195DE-00D0-4EAB-B23E-746DF9A28996}"/>
              </a:ext>
            </a:extLst>
          </p:cNvPr>
          <p:cNvGrpSpPr/>
          <p:nvPr/>
        </p:nvGrpSpPr>
        <p:grpSpPr>
          <a:xfrm>
            <a:off x="4911637" y="3542724"/>
            <a:ext cx="1216254" cy="1267478"/>
            <a:chOff x="4911637" y="3542724"/>
            <a:chExt cx="1216254" cy="1267478"/>
          </a:xfrm>
        </p:grpSpPr>
        <p:pic>
          <p:nvPicPr>
            <p:cNvPr id="3100" name="Picture 28">
              <a:extLst>
                <a:ext uri="{FF2B5EF4-FFF2-40B4-BE49-F238E27FC236}">
                  <a16:creationId xmlns:a16="http://schemas.microsoft.com/office/drawing/2014/main" id="{94397C67-7D61-455A-9E46-12FF228A3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481" y="3542724"/>
              <a:ext cx="1176410" cy="74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10A71C-8051-41A9-97E5-37CB58017D31}"/>
                </a:ext>
              </a:extLst>
            </p:cNvPr>
            <p:cNvSpPr txBox="1"/>
            <p:nvPr/>
          </p:nvSpPr>
          <p:spPr>
            <a:xfrm>
              <a:off x="4911637" y="4286982"/>
              <a:ext cx="118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Pie</a:t>
              </a:r>
            </a:p>
            <a:p>
              <a:pPr algn="ctr"/>
              <a:r>
                <a:rPr lang="en-US" sz="1400" dirty="0"/>
                <a:t>9.0</a:t>
              </a:r>
              <a:endParaRPr lang="ru-RU" sz="1400" dirty="0"/>
            </a:p>
          </p:txBody>
        </p:sp>
      </p:grpSp>
      <p:grpSp>
        <p:nvGrpSpPr>
          <p:cNvPr id="2063" name="Группа 2062">
            <a:extLst>
              <a:ext uri="{FF2B5EF4-FFF2-40B4-BE49-F238E27FC236}">
                <a16:creationId xmlns:a16="http://schemas.microsoft.com/office/drawing/2014/main" id="{EA03BD6B-8A99-483A-B244-F2374FCCBC89}"/>
              </a:ext>
            </a:extLst>
          </p:cNvPr>
          <p:cNvGrpSpPr/>
          <p:nvPr/>
        </p:nvGrpSpPr>
        <p:grpSpPr>
          <a:xfrm>
            <a:off x="397509" y="5043136"/>
            <a:ext cx="1636500" cy="1129319"/>
            <a:chOff x="397509" y="5043136"/>
            <a:chExt cx="1636500" cy="1129319"/>
          </a:xfrm>
        </p:grpSpPr>
        <p:pic>
          <p:nvPicPr>
            <p:cNvPr id="3102" name="Picture 30">
              <a:extLst>
                <a:ext uri="{FF2B5EF4-FFF2-40B4-BE49-F238E27FC236}">
                  <a16:creationId xmlns:a16="http://schemas.microsoft.com/office/drawing/2014/main" id="{B59B2F0B-A2AB-4449-9B20-2B768AA90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09" y="5043136"/>
              <a:ext cx="1636500" cy="92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6033729-0207-45EA-9F70-53C025460878}"/>
                </a:ext>
              </a:extLst>
            </p:cNvPr>
            <p:cNvSpPr txBox="1"/>
            <p:nvPr/>
          </p:nvSpPr>
          <p:spPr>
            <a:xfrm>
              <a:off x="834083" y="5649235"/>
              <a:ext cx="503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Q</a:t>
              </a:r>
            </a:p>
            <a:p>
              <a:pPr algn="ctr"/>
              <a:r>
                <a:rPr lang="en-US" sz="1400" dirty="0"/>
                <a:t>10.0</a:t>
              </a:r>
              <a:endParaRPr lang="ru-RU" sz="1400" dirty="0"/>
            </a:p>
          </p:txBody>
        </p:sp>
      </p:grpSp>
      <p:grpSp>
        <p:nvGrpSpPr>
          <p:cNvPr id="2064" name="Группа 2063">
            <a:extLst>
              <a:ext uri="{FF2B5EF4-FFF2-40B4-BE49-F238E27FC236}">
                <a16:creationId xmlns:a16="http://schemas.microsoft.com/office/drawing/2014/main" id="{AFB1EA1D-A53B-4A94-BFF3-5FEF56A7F2A0}"/>
              </a:ext>
            </a:extLst>
          </p:cNvPr>
          <p:cNvGrpSpPr/>
          <p:nvPr/>
        </p:nvGrpSpPr>
        <p:grpSpPr>
          <a:xfrm>
            <a:off x="2197514" y="4858751"/>
            <a:ext cx="970424" cy="1313704"/>
            <a:chOff x="2197514" y="4858751"/>
            <a:chExt cx="970424" cy="131370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62A61A6-E540-4437-89F2-E8C49464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97514" y="4858751"/>
              <a:ext cx="970424" cy="9080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5191BB-43A0-40E4-811A-D9FF4E8CD71E}"/>
                </a:ext>
              </a:extLst>
            </p:cNvPr>
            <p:cNvSpPr txBox="1"/>
            <p:nvPr/>
          </p:nvSpPr>
          <p:spPr>
            <a:xfrm>
              <a:off x="2470583" y="5649235"/>
              <a:ext cx="503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?</a:t>
              </a:r>
            </a:p>
            <a:p>
              <a:pPr algn="ctr"/>
              <a:r>
                <a:rPr lang="en-US" sz="1400" dirty="0"/>
                <a:t>11.0</a:t>
              </a:r>
              <a:endParaRPr lang="ru-RU" sz="1400" dirty="0"/>
            </a:p>
          </p:txBody>
        </p:sp>
      </p:grpSp>
      <p:grpSp>
        <p:nvGrpSpPr>
          <p:cNvPr id="2059" name="Группа 2058">
            <a:extLst>
              <a:ext uri="{FF2B5EF4-FFF2-40B4-BE49-F238E27FC236}">
                <a16:creationId xmlns:a16="http://schemas.microsoft.com/office/drawing/2014/main" id="{7F613EF9-8F54-451C-BC7E-D5C025292110}"/>
              </a:ext>
            </a:extLst>
          </p:cNvPr>
          <p:cNvGrpSpPr/>
          <p:nvPr/>
        </p:nvGrpSpPr>
        <p:grpSpPr>
          <a:xfrm>
            <a:off x="1266860" y="3340834"/>
            <a:ext cx="1419262" cy="1469368"/>
            <a:chOff x="1266860" y="3340834"/>
            <a:chExt cx="1419262" cy="1469368"/>
          </a:xfrm>
        </p:grpSpPr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47B0BEE8-2E51-4725-B502-B09DCC609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60" y="3340834"/>
              <a:ext cx="1419262" cy="89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F58A77-527D-4B58-9CCA-A985A6B56FAF}"/>
                </a:ext>
              </a:extLst>
            </p:cNvPr>
            <p:cNvSpPr txBox="1"/>
            <p:nvPr/>
          </p:nvSpPr>
          <p:spPr>
            <a:xfrm>
              <a:off x="1412966" y="4286982"/>
              <a:ext cx="118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Marshmallow</a:t>
              </a:r>
            </a:p>
            <a:p>
              <a:pPr algn="ctr"/>
              <a:r>
                <a:rPr lang="en-US" sz="1400" dirty="0"/>
                <a:t>6.0</a:t>
              </a:r>
              <a:endParaRPr lang="ru-RU" sz="1400" dirty="0"/>
            </a:p>
          </p:txBody>
        </p:sp>
      </p:grpSp>
      <p:sp>
        <p:nvSpPr>
          <p:cNvPr id="2065" name="TextBox 2064">
            <a:extLst>
              <a:ext uri="{FF2B5EF4-FFF2-40B4-BE49-F238E27FC236}">
                <a16:creationId xmlns:a16="http://schemas.microsoft.com/office/drawing/2014/main" id="{5DD5B6F9-FC23-4598-BF0F-59F26DC6CD4A}"/>
              </a:ext>
            </a:extLst>
          </p:cNvPr>
          <p:cNvSpPr txBox="1"/>
          <p:nvPr/>
        </p:nvSpPr>
        <p:spPr>
          <a:xfrm>
            <a:off x="8615826" y="3435812"/>
            <a:ext cx="184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  <a:endParaRPr lang="ru-RU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3AC01E-A2D1-49BD-9F42-DFE8C6BE59BE}"/>
              </a:ext>
            </a:extLst>
          </p:cNvPr>
          <p:cNvSpPr txBox="1"/>
          <p:nvPr/>
        </p:nvSpPr>
        <p:spPr>
          <a:xfrm>
            <a:off x="8610600" y="3825317"/>
            <a:ext cx="3216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Third-party virtual keyboards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Auto-rotation</a:t>
            </a:r>
          </a:p>
        </p:txBody>
      </p:sp>
      <p:grpSp>
        <p:nvGrpSpPr>
          <p:cNvPr id="2068" name="Группа 2067">
            <a:extLst>
              <a:ext uri="{FF2B5EF4-FFF2-40B4-BE49-F238E27FC236}">
                <a16:creationId xmlns:a16="http://schemas.microsoft.com/office/drawing/2014/main" id="{BA25A126-1329-48DD-A1F6-DCD20EECAA37}"/>
              </a:ext>
            </a:extLst>
          </p:cNvPr>
          <p:cNvGrpSpPr/>
          <p:nvPr/>
        </p:nvGrpSpPr>
        <p:grpSpPr>
          <a:xfrm>
            <a:off x="9341" y="1319346"/>
            <a:ext cx="1755648" cy="1509933"/>
            <a:chOff x="9341" y="1319346"/>
            <a:chExt cx="1755648" cy="150993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FFCB7C5-671C-4729-B054-CC1EE1FBD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1" y="1319346"/>
              <a:ext cx="1755648" cy="1353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CADFF-6798-4BEA-AD0D-E48B84B23EA1}"/>
                </a:ext>
              </a:extLst>
            </p:cNvPr>
            <p:cNvSpPr txBox="1"/>
            <p:nvPr/>
          </p:nvSpPr>
          <p:spPr>
            <a:xfrm>
              <a:off x="487095" y="2306059"/>
              <a:ext cx="796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Cupcake</a:t>
              </a:r>
            </a:p>
            <a:p>
              <a:pPr algn="ctr"/>
              <a:r>
                <a:rPr lang="en-US" sz="1400" dirty="0"/>
                <a:t>1.5</a:t>
              </a:r>
              <a:endParaRPr lang="ru-RU" sz="1400" dirty="0"/>
            </a:p>
          </p:txBody>
        </p:sp>
      </p:grpSp>
      <p:grpSp>
        <p:nvGrpSpPr>
          <p:cNvPr id="2048" name="Группа 2047">
            <a:extLst>
              <a:ext uri="{FF2B5EF4-FFF2-40B4-BE49-F238E27FC236}">
                <a16:creationId xmlns:a16="http://schemas.microsoft.com/office/drawing/2014/main" id="{48CC61AF-9C1B-4050-9988-D2F7F0FF8FE6}"/>
              </a:ext>
            </a:extLst>
          </p:cNvPr>
          <p:cNvGrpSpPr/>
          <p:nvPr/>
        </p:nvGrpSpPr>
        <p:grpSpPr>
          <a:xfrm>
            <a:off x="1252138" y="1421256"/>
            <a:ext cx="1430588" cy="1408023"/>
            <a:chOff x="1252138" y="1421256"/>
            <a:chExt cx="1430588" cy="140802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F7C6CC9-64B6-409A-A3C5-580B681D1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138" y="1421256"/>
              <a:ext cx="1430588" cy="1133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013AE0-7A6D-42C3-90AE-A3A13EE2E230}"/>
                </a:ext>
              </a:extLst>
            </p:cNvPr>
            <p:cNvSpPr txBox="1"/>
            <p:nvPr/>
          </p:nvSpPr>
          <p:spPr>
            <a:xfrm>
              <a:off x="1653375" y="2306059"/>
              <a:ext cx="6399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Donut</a:t>
              </a:r>
            </a:p>
            <a:p>
              <a:pPr algn="ctr"/>
              <a:r>
                <a:rPr lang="en-US" sz="1400" dirty="0"/>
                <a:t>1.6</a:t>
              </a:r>
              <a:endParaRPr lang="ru-RU" sz="14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EAEB193-C3DB-4246-A9A5-1F2B424CBB81}"/>
              </a:ext>
            </a:extLst>
          </p:cNvPr>
          <p:cNvSpPr txBox="1"/>
          <p:nvPr/>
        </p:nvSpPr>
        <p:spPr>
          <a:xfrm>
            <a:off x="8610600" y="3822973"/>
            <a:ext cx="3216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Holo</a:t>
            </a:r>
            <a:r>
              <a:rPr lang="en-US" dirty="0"/>
              <a:t> interface with Roboto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unlock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 screen apps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2671CB-7630-40B2-AF5A-6A988350A41E}"/>
              </a:ext>
            </a:extLst>
          </p:cNvPr>
          <p:cNvSpPr txBox="1"/>
          <p:nvPr/>
        </p:nvSpPr>
        <p:spPr>
          <a:xfrm>
            <a:off x="8618869" y="3801454"/>
            <a:ext cx="3216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RunTime with AOT instead of JIT Dalvik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Volta (battery)</a:t>
            </a:r>
          </a:p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F6BF8F-42F3-4AF8-9AEC-7B11AB986217}"/>
              </a:ext>
            </a:extLst>
          </p:cNvPr>
          <p:cNvSpPr txBox="1"/>
          <p:nvPr/>
        </p:nvSpPr>
        <p:spPr>
          <a:xfrm>
            <a:off x="8618869" y="3827014"/>
            <a:ext cx="32164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USB-C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4K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permissions rework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5526 0.272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30" y="1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54961 0.27246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4" y="1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0.26641 0.2696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134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0.26641 0.271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1356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04648 0.30625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530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03971 0.31505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1574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54557 0.00417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9" y="2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54557 0.00324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9" y="162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45599 0.00232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11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45599 0.00047 " pathEditMode="relative" rAng="0" ptsTypes="AA">
                                      <p:cBhvr>
                                        <p:cTn id="113" dur="1000" spd="-100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2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7" grpId="1"/>
      <p:bldP spid="85" grpId="0"/>
      <p:bldP spid="85" grpId="1"/>
      <p:bldP spid="56" grpId="0"/>
      <p:bldP spid="56" grpId="1"/>
      <p:bldP spid="57" grpId="0"/>
      <p:bldP spid="57" grpId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1C7F2BF-6D5F-4293-86E8-1928A68C5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11" y="1050925"/>
            <a:ext cx="5859806" cy="39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Объект 9">
            <a:extLst>
              <a:ext uri="{FF2B5EF4-FFF2-40B4-BE49-F238E27FC236}">
                <a16:creationId xmlns:a16="http://schemas.microsoft.com/office/drawing/2014/main" id="{466560CA-07C5-46F7-B191-3447C8EFE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1300" y="1825625"/>
            <a:ext cx="66294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64605-103C-4694-9F23-7079F989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EF29E0-4741-4486-AA58-1024E6EB0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/>
          <a:lstStyle/>
          <a:p>
            <a:r>
              <a:rPr lang="en-US" b="1" dirty="0"/>
              <a:t>Open Source </a:t>
            </a:r>
            <a:r>
              <a:rPr lang="en-US" dirty="0"/>
              <a:t>OS for mobile devices</a:t>
            </a:r>
          </a:p>
          <a:p>
            <a:r>
              <a:rPr lang="en-US" dirty="0"/>
              <a:t>Support </a:t>
            </a:r>
            <a:r>
              <a:rPr lang="en-US" b="1" dirty="0"/>
              <a:t>third-party</a:t>
            </a:r>
            <a:r>
              <a:rPr lang="en-US" dirty="0"/>
              <a:t> apps &amp; allow them to compete on market</a:t>
            </a:r>
          </a:p>
          <a:p>
            <a:r>
              <a:rPr lang="en-US" dirty="0"/>
              <a:t>Provide sufficient </a:t>
            </a:r>
            <a:r>
              <a:rPr lang="en-US" b="1" dirty="0"/>
              <a:t>security</a:t>
            </a:r>
            <a:r>
              <a:rPr lang="en-US" dirty="0"/>
              <a:t> : no need to trust apps</a:t>
            </a:r>
          </a:p>
          <a:p>
            <a:r>
              <a:rPr lang="en-US" dirty="0"/>
              <a:t>Support </a:t>
            </a:r>
            <a:r>
              <a:rPr lang="en-US" b="1" dirty="0"/>
              <a:t>smartphones</a:t>
            </a:r>
            <a:r>
              <a:rPr lang="en-US" dirty="0"/>
              <a:t> use </a:t>
            </a:r>
            <a:r>
              <a:rPr lang="en-US" b="1" dirty="0"/>
              <a:t>cases</a:t>
            </a:r>
            <a:r>
              <a:rPr lang="en-US" dirty="0"/>
              <a:t>: quick check of many apps</a:t>
            </a:r>
          </a:p>
          <a:p>
            <a:r>
              <a:rPr lang="en-US" b="1" dirty="0"/>
              <a:t>Manage</a:t>
            </a:r>
            <a:r>
              <a:rPr lang="en-US" dirty="0"/>
              <a:t> applications for the user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F96546-D676-4D57-A202-BCA9D0CA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D16847-8076-4D84-B07E-0851E591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7</a:t>
            </a:fld>
            <a:endParaRPr lang="ru-RU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C554342-46F2-4701-9616-11EB3317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17" y="1455737"/>
            <a:ext cx="3862966" cy="38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6CB59B3-C3B5-4381-A71C-3B76C8A5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99" y="2096473"/>
            <a:ext cx="4304818" cy="27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E71BC8C-CD34-4B97-94EA-0576F079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512" y="2134508"/>
            <a:ext cx="3943852" cy="295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4E395CE-46E3-4DD9-B890-A64CD470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42" y="1973606"/>
            <a:ext cx="3215812" cy="286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B7205-663A-4566-A4E8-8BB7628E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Architecture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B4CD2D-0E3F-407E-A6C3-AC9DE1E55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building blocks of Android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9204B5-9BE4-4553-A03F-6EBEAA57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EE025C-E0AF-4F8F-A0CD-D8E583D0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8</a:t>
            </a:fld>
            <a:endParaRPr lang="ru-RU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C18EE6D-96E0-4BB0-ABB4-FEA1CE068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4" t="11204" r="37015" b="15469"/>
          <a:stretch/>
        </p:blipFill>
        <p:spPr bwMode="auto">
          <a:xfrm>
            <a:off x="8235210" y="914616"/>
            <a:ext cx="3124940" cy="5028768"/>
          </a:xfrm>
          <a:prstGeom prst="round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98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ArchPic" descr="Platform Architecture of Android explained">
            <a:extLst>
              <a:ext uri="{FF2B5EF4-FFF2-40B4-BE49-F238E27FC236}">
                <a16:creationId xmlns:a16="http://schemas.microsoft.com/office/drawing/2014/main" id="{9D84E6DB-DFBE-4EDD-96B0-752F72FB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7" y="1517651"/>
            <a:ext cx="5748332" cy="431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CF43F5-1828-4971-BA66-D6B07752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17" y="338156"/>
            <a:ext cx="10515600" cy="1325563"/>
          </a:xfrm>
        </p:spPr>
        <p:txBody>
          <a:bodyPr/>
          <a:lstStyle/>
          <a:p>
            <a:r>
              <a:rPr lang="en-US" dirty="0"/>
              <a:t>Software Stack of Android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E27CE7-C490-41E7-8527-3194084D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Mikhail Rudakov. Operating Systems. Innopolis University. Fall 2020.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F55533-2462-467E-8866-4A9C2BFB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18FF4-A8CF-41BF-A270-D198F340FB16}" type="slidenum">
              <a:rPr lang="ru-RU" smtClean="0"/>
              <a:t>9</a:t>
            </a:fld>
            <a:endParaRPr lang="ru-RU"/>
          </a:p>
        </p:txBody>
      </p:sp>
      <p:sp>
        <p:nvSpPr>
          <p:cNvPr id="6" name="TextIntro">
            <a:extLst>
              <a:ext uri="{FF2B5EF4-FFF2-40B4-BE49-F238E27FC236}">
                <a16:creationId xmlns:a16="http://schemas.microsoft.com/office/drawing/2014/main" id="{64E8BDF0-AA1C-4C59-85B5-74E5B9728275}"/>
              </a:ext>
            </a:extLst>
          </p:cNvPr>
          <p:cNvSpPr txBox="1"/>
          <p:nvPr/>
        </p:nvSpPr>
        <p:spPr>
          <a:xfrm>
            <a:off x="6356412" y="1517651"/>
            <a:ext cx="5211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Android follows</a:t>
            </a:r>
            <a:r>
              <a:rPr lang="en-US" sz="2800" b="1" dirty="0"/>
              <a:t> layered </a:t>
            </a:r>
            <a:r>
              <a:rPr lang="en-US" sz="2800" dirty="0"/>
              <a:t>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6 components, different roles</a:t>
            </a:r>
          </a:p>
        </p:txBody>
      </p:sp>
      <p:sp>
        <p:nvSpPr>
          <p:cNvPr id="11" name="TextKernel">
            <a:extLst>
              <a:ext uri="{FF2B5EF4-FFF2-40B4-BE49-F238E27FC236}">
                <a16:creationId xmlns:a16="http://schemas.microsoft.com/office/drawing/2014/main" id="{91834F0D-FAD8-4F05-8FCC-F7DE9A5CD61D}"/>
              </a:ext>
            </a:extLst>
          </p:cNvPr>
          <p:cNvSpPr txBox="1"/>
          <p:nvPr/>
        </p:nvSpPr>
        <p:spPr>
          <a:xfrm>
            <a:off x="6356412" y="1517651"/>
            <a:ext cx="52111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Foundation of Android is Linux Kernel with </a:t>
            </a:r>
            <a:r>
              <a:rPr lang="en-US" sz="2800" b="1" dirty="0"/>
              <a:t>few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Developers </a:t>
            </a:r>
            <a:r>
              <a:rPr lang="en-US" sz="2800" b="1" dirty="0"/>
              <a:t>do not </a:t>
            </a:r>
            <a:r>
              <a:rPr lang="en-US" sz="2800" dirty="0"/>
              <a:t>have to write it </a:t>
            </a:r>
            <a:r>
              <a:rPr lang="en-US" sz="2800" b="1" dirty="0"/>
              <a:t>themselves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functionalities: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Threading and low-level memory management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Power management, IPC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Direct access to hardware via drivers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Libraries &amp; APIs in C/C++</a:t>
            </a:r>
          </a:p>
        </p:txBody>
      </p:sp>
      <p:sp>
        <p:nvSpPr>
          <p:cNvPr id="7" name="RtKernel">
            <a:extLst>
              <a:ext uri="{FF2B5EF4-FFF2-40B4-BE49-F238E27FC236}">
                <a16:creationId xmlns:a16="http://schemas.microsoft.com/office/drawing/2014/main" id="{E81095A2-40E7-48F2-A705-2DF2FD4AFBC3}"/>
              </a:ext>
            </a:extLst>
          </p:cNvPr>
          <p:cNvSpPr/>
          <p:nvPr/>
        </p:nvSpPr>
        <p:spPr>
          <a:xfrm>
            <a:off x="236717" y="4837814"/>
            <a:ext cx="5748332" cy="9910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tHAL">
            <a:extLst>
              <a:ext uri="{FF2B5EF4-FFF2-40B4-BE49-F238E27FC236}">
                <a16:creationId xmlns:a16="http://schemas.microsoft.com/office/drawing/2014/main" id="{8013FB08-5E34-4331-950D-1B3CB02A9812}"/>
              </a:ext>
            </a:extLst>
          </p:cNvPr>
          <p:cNvSpPr/>
          <p:nvPr/>
        </p:nvSpPr>
        <p:spPr>
          <a:xfrm>
            <a:off x="236717" y="4235304"/>
            <a:ext cx="5748332" cy="62377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HAL">
            <a:extLst>
              <a:ext uri="{FF2B5EF4-FFF2-40B4-BE49-F238E27FC236}">
                <a16:creationId xmlns:a16="http://schemas.microsoft.com/office/drawing/2014/main" id="{22D63D24-5C2C-4DB4-BA3B-78116436626F}"/>
              </a:ext>
            </a:extLst>
          </p:cNvPr>
          <p:cNvSpPr txBox="1"/>
          <p:nvPr/>
        </p:nvSpPr>
        <p:spPr>
          <a:xfrm>
            <a:off x="6356412" y="1511044"/>
            <a:ext cx="5211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HAL</a:t>
            </a:r>
            <a:r>
              <a:rPr lang="en-US" sz="2800" dirty="0"/>
              <a:t> – Hardware Abstraction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 interfaces that </a:t>
            </a:r>
            <a:r>
              <a:rPr lang="en-US" sz="2800" b="1" dirty="0"/>
              <a:t>expose</a:t>
            </a:r>
            <a:r>
              <a:rPr lang="en-US" sz="2800" dirty="0"/>
              <a:t> device hardware </a:t>
            </a:r>
            <a:r>
              <a:rPr lang="en-US" sz="2800" b="1" dirty="0"/>
              <a:t>capabilities</a:t>
            </a:r>
            <a:r>
              <a:rPr lang="en-US" sz="2800" dirty="0"/>
              <a:t> to Java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HAL has </a:t>
            </a:r>
            <a:r>
              <a:rPr lang="en-US" sz="2800" b="1" dirty="0"/>
              <a:t>multiple</a:t>
            </a:r>
            <a:r>
              <a:rPr lang="en-US" sz="2800" dirty="0"/>
              <a:t> library </a:t>
            </a:r>
            <a:r>
              <a:rPr lang="en-US" sz="2800" b="1" dirty="0"/>
              <a:t>modules</a:t>
            </a:r>
            <a:r>
              <a:rPr lang="en-US" sz="2800" dirty="0"/>
              <a:t>, each implementing </a:t>
            </a:r>
            <a:r>
              <a:rPr lang="en-US" sz="2800" b="1" dirty="0"/>
              <a:t>interface</a:t>
            </a:r>
            <a:r>
              <a:rPr lang="en-US" sz="2800" dirty="0"/>
              <a:t> of some component, like camera or Bluetooth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FDA61-DF59-47B8-939D-CF4AB01B2A48}"/>
              </a:ext>
            </a:extLst>
          </p:cNvPr>
          <p:cNvSpPr txBox="1"/>
          <p:nvPr/>
        </p:nvSpPr>
        <p:spPr>
          <a:xfrm>
            <a:off x="7070651" y="2041451"/>
            <a:ext cx="4229986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Android Framework Service</a:t>
            </a:r>
            <a:endParaRPr lang="ru-RU" dirty="0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65392A21-E210-46D9-9716-843102ED7E36}"/>
              </a:ext>
            </a:extLst>
          </p:cNvPr>
          <p:cNvSpPr/>
          <p:nvPr/>
        </p:nvSpPr>
        <p:spPr>
          <a:xfrm>
            <a:off x="7526964" y="2558703"/>
            <a:ext cx="404038" cy="472703"/>
          </a:xfrm>
          <a:prstGeom prst="down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60F24-C6E2-48AF-BCD1-DDBEE12376A7}"/>
              </a:ext>
            </a:extLst>
          </p:cNvPr>
          <p:cNvSpPr txBox="1"/>
          <p:nvPr/>
        </p:nvSpPr>
        <p:spPr>
          <a:xfrm>
            <a:off x="7070651" y="3168502"/>
            <a:ext cx="4229986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HAL</a:t>
            </a:r>
            <a:endParaRPr lang="ru-RU" dirty="0"/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9EEB1A59-44B1-42AA-8463-DF933CCF39BB}"/>
              </a:ext>
            </a:extLst>
          </p:cNvPr>
          <p:cNvSpPr/>
          <p:nvPr/>
        </p:nvSpPr>
        <p:spPr>
          <a:xfrm>
            <a:off x="7526964" y="3673363"/>
            <a:ext cx="404038" cy="472703"/>
          </a:xfrm>
          <a:prstGeom prst="down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1D219-5E9F-48FF-8DD1-5841E0496297}"/>
              </a:ext>
            </a:extLst>
          </p:cNvPr>
          <p:cNvSpPr txBox="1"/>
          <p:nvPr/>
        </p:nvSpPr>
        <p:spPr>
          <a:xfrm>
            <a:off x="7070651" y="4233162"/>
            <a:ext cx="4229986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Linux Device Driver</a:t>
            </a:r>
            <a:endParaRPr lang="ru-RU" dirty="0"/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id="{23B9A2C1-0ED5-4DCD-869D-F198192A6FEA}"/>
              </a:ext>
            </a:extLst>
          </p:cNvPr>
          <p:cNvSpPr/>
          <p:nvPr/>
        </p:nvSpPr>
        <p:spPr>
          <a:xfrm rot="10800000">
            <a:off x="10508796" y="3659747"/>
            <a:ext cx="404038" cy="472703"/>
          </a:xfrm>
          <a:prstGeom prst="downArrow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093FC694-72E7-4E6A-A316-0FD56F8589EE}"/>
              </a:ext>
            </a:extLst>
          </p:cNvPr>
          <p:cNvSpPr/>
          <p:nvPr/>
        </p:nvSpPr>
        <p:spPr>
          <a:xfrm rot="10800000">
            <a:off x="10508796" y="2558703"/>
            <a:ext cx="404038" cy="472703"/>
          </a:xfrm>
          <a:prstGeom prst="down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tART">
            <a:extLst>
              <a:ext uri="{FF2B5EF4-FFF2-40B4-BE49-F238E27FC236}">
                <a16:creationId xmlns:a16="http://schemas.microsoft.com/office/drawing/2014/main" id="{A6767C71-7CE5-498C-816E-2F718B8D53F2}"/>
              </a:ext>
            </a:extLst>
          </p:cNvPr>
          <p:cNvSpPr/>
          <p:nvPr/>
        </p:nvSpPr>
        <p:spPr>
          <a:xfrm>
            <a:off x="3476847" y="3251310"/>
            <a:ext cx="2508203" cy="98399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ART">
            <a:extLst>
              <a:ext uri="{FF2B5EF4-FFF2-40B4-BE49-F238E27FC236}">
                <a16:creationId xmlns:a16="http://schemas.microsoft.com/office/drawing/2014/main" id="{198FEC1F-ED51-4256-A248-93FB30A925AF}"/>
              </a:ext>
            </a:extLst>
          </p:cNvPr>
          <p:cNvSpPr txBox="1"/>
          <p:nvPr/>
        </p:nvSpPr>
        <p:spPr>
          <a:xfrm>
            <a:off x="6356410" y="1513625"/>
            <a:ext cx="53819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ART</a:t>
            </a:r>
            <a:r>
              <a:rPr lang="en-US" sz="2800" dirty="0"/>
              <a:t> – Android RunTime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Available from 5.0 (API level 21) – </a:t>
            </a:r>
            <a:r>
              <a:rPr lang="en-US" sz="2800" b="1" dirty="0"/>
              <a:t>Dalvik</a:t>
            </a:r>
            <a:r>
              <a:rPr lang="en-US" sz="2800" dirty="0"/>
              <a:t> was used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Run apps in </a:t>
            </a:r>
            <a:r>
              <a:rPr lang="en-US" sz="2800" b="1" dirty="0"/>
              <a:t>constrained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DEX – </a:t>
            </a:r>
            <a:r>
              <a:rPr lang="en-US" sz="2800" b="1" dirty="0"/>
              <a:t>bytecode</a:t>
            </a:r>
            <a:r>
              <a:rPr lang="en-US" sz="2800" dirty="0"/>
              <a:t> designed specially for Android to manage </a:t>
            </a:r>
            <a:r>
              <a:rPr lang="en-US" sz="2800" b="1" dirty="0"/>
              <a:t>memory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Core libraries for Java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Efficient </a:t>
            </a:r>
            <a:r>
              <a:rPr lang="en-US" sz="2800" b="1" dirty="0"/>
              <a:t>garbage collector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4" name="RtLibs">
            <a:extLst>
              <a:ext uri="{FF2B5EF4-FFF2-40B4-BE49-F238E27FC236}">
                <a16:creationId xmlns:a16="http://schemas.microsoft.com/office/drawing/2014/main" id="{3C2D56D0-1B25-4125-A77C-E2C563988D17}"/>
              </a:ext>
            </a:extLst>
          </p:cNvPr>
          <p:cNvSpPr/>
          <p:nvPr/>
        </p:nvSpPr>
        <p:spPr>
          <a:xfrm>
            <a:off x="236716" y="3252601"/>
            <a:ext cx="3240131" cy="98399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Libs">
            <a:extLst>
              <a:ext uri="{FF2B5EF4-FFF2-40B4-BE49-F238E27FC236}">
                <a16:creationId xmlns:a16="http://schemas.microsoft.com/office/drawing/2014/main" id="{F0CA7333-5881-4CDA-935E-0EEA597985AE}"/>
              </a:ext>
            </a:extLst>
          </p:cNvPr>
          <p:cNvSpPr txBox="1"/>
          <p:nvPr/>
        </p:nvSpPr>
        <p:spPr>
          <a:xfrm>
            <a:off x="6356409" y="1510339"/>
            <a:ext cx="53819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Android Systems components largely use </a:t>
            </a:r>
            <a:r>
              <a:rPr lang="en-US" sz="2800" b="1" dirty="0"/>
              <a:t>native</a:t>
            </a:r>
            <a:r>
              <a:rPr lang="en-US" sz="2800" dirty="0"/>
              <a:t> C/C++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are exposed through Android Application Framework (</a:t>
            </a:r>
            <a:r>
              <a:rPr lang="en-US" sz="2800" b="1" dirty="0"/>
              <a:t>Java API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Examples: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SQLite for data storage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OpenGL for 3D graphics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WebKit for web browsing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6" name="RtJavaAPI">
            <a:extLst>
              <a:ext uri="{FF2B5EF4-FFF2-40B4-BE49-F238E27FC236}">
                <a16:creationId xmlns:a16="http://schemas.microsoft.com/office/drawing/2014/main" id="{09A180F9-FABF-4B2A-ADB7-C7A398355FA0}"/>
              </a:ext>
            </a:extLst>
          </p:cNvPr>
          <p:cNvSpPr/>
          <p:nvPr/>
        </p:nvSpPr>
        <p:spPr>
          <a:xfrm>
            <a:off x="236715" y="2192889"/>
            <a:ext cx="5748332" cy="105971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JavaAPI">
            <a:extLst>
              <a:ext uri="{FF2B5EF4-FFF2-40B4-BE49-F238E27FC236}">
                <a16:creationId xmlns:a16="http://schemas.microsoft.com/office/drawing/2014/main" id="{2139DF18-2713-4B23-93B6-8282107DB947}"/>
              </a:ext>
            </a:extLst>
          </p:cNvPr>
          <p:cNvSpPr txBox="1"/>
          <p:nvPr/>
        </p:nvSpPr>
        <p:spPr>
          <a:xfrm>
            <a:off x="6356409" y="1079452"/>
            <a:ext cx="53819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Collection of </a:t>
            </a:r>
            <a:r>
              <a:rPr lang="en-US" sz="2800" b="1" dirty="0"/>
              <a:t>API</a:t>
            </a:r>
            <a:r>
              <a:rPr lang="en-US" sz="2800" dirty="0"/>
              <a:t>s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Gives developers </a:t>
            </a:r>
            <a:r>
              <a:rPr lang="en-US" sz="2800" b="1" dirty="0"/>
              <a:t>access</a:t>
            </a:r>
            <a:r>
              <a:rPr lang="en-US" sz="2800" dirty="0"/>
              <a:t> to the complete </a:t>
            </a:r>
            <a:r>
              <a:rPr lang="en-US" sz="2800" b="1" dirty="0"/>
              <a:t>feature se</a:t>
            </a:r>
            <a:r>
              <a:rPr lang="en-US" sz="2800" dirty="0"/>
              <a:t>t of Android, same as core apps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Building blocks</a:t>
            </a:r>
            <a:r>
              <a:rPr lang="en-US" sz="2800" dirty="0"/>
              <a:t> for your app with core components and services including: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Activity Manager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Window Manager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Content Providers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View System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Package Manager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dirty="0"/>
              <a:t>Notification Manager</a:t>
            </a:r>
          </a:p>
        </p:txBody>
      </p:sp>
      <p:sp>
        <p:nvSpPr>
          <p:cNvPr id="30" name="RtSysApps">
            <a:extLst>
              <a:ext uri="{FF2B5EF4-FFF2-40B4-BE49-F238E27FC236}">
                <a16:creationId xmlns:a16="http://schemas.microsoft.com/office/drawing/2014/main" id="{EE347853-4E09-4C00-8CCE-2061F98FA355}"/>
              </a:ext>
            </a:extLst>
          </p:cNvPr>
          <p:cNvSpPr/>
          <p:nvPr/>
        </p:nvSpPr>
        <p:spPr>
          <a:xfrm>
            <a:off x="236713" y="1517651"/>
            <a:ext cx="5748332" cy="67523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SysApps">
            <a:extLst>
              <a:ext uri="{FF2B5EF4-FFF2-40B4-BE49-F238E27FC236}">
                <a16:creationId xmlns:a16="http://schemas.microsoft.com/office/drawing/2014/main" id="{6F4825F0-E487-4543-A8D7-4744BA756FAA}"/>
              </a:ext>
            </a:extLst>
          </p:cNvPr>
          <p:cNvSpPr txBox="1"/>
          <p:nvPr/>
        </p:nvSpPr>
        <p:spPr>
          <a:xfrm>
            <a:off x="6356410" y="1513625"/>
            <a:ext cx="538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Basic</a:t>
            </a:r>
            <a:r>
              <a:rPr lang="en-US" sz="2800" dirty="0"/>
              <a:t> system apps: email, calendar, camera,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Third-party</a:t>
            </a:r>
            <a:r>
              <a:rPr lang="en-US" sz="2800" dirty="0"/>
              <a:t> apps can be made </a:t>
            </a:r>
            <a:r>
              <a:rPr lang="en-US" sz="2800" b="1" dirty="0"/>
              <a:t>default</a:t>
            </a:r>
            <a:r>
              <a:rPr lang="en-US" sz="2800" dirty="0"/>
              <a:t> apps: custom keyboard or web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System apps are both apps for </a:t>
            </a:r>
            <a:r>
              <a:rPr lang="en-US" sz="2800" b="1" dirty="0"/>
              <a:t>users</a:t>
            </a:r>
            <a:r>
              <a:rPr lang="en-US" sz="2800" dirty="0"/>
              <a:t> and interfaces for </a:t>
            </a:r>
            <a:r>
              <a:rPr lang="en-US" sz="2800" b="1" dirty="0"/>
              <a:t>developers</a:t>
            </a:r>
            <a:r>
              <a:rPr lang="en-US" sz="2800" dirty="0"/>
              <a:t> (no need to implement SMS on your own)</a:t>
            </a:r>
          </a:p>
        </p:txBody>
      </p:sp>
      <p:pic>
        <p:nvPicPr>
          <p:cNvPr id="2054" name="AndroidGuy">
            <a:extLst>
              <a:ext uri="{FF2B5EF4-FFF2-40B4-BE49-F238E27FC236}">
                <a16:creationId xmlns:a16="http://schemas.microsoft.com/office/drawing/2014/main" id="{E8956E7B-4CF6-45E4-86FA-A2668067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17364" y="2727789"/>
            <a:ext cx="3364836" cy="33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8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15938 0.13564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678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0.13564 L -0.15938 0.0407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0.04074 L -0.16003 -0.09422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03 -0.09422 L -0.36237 -0.08797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17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37 -0.08797 L -0.16185 -0.2430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-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185 -0.24306 L -0.16094 -0.36088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7" grpId="0" animBg="1"/>
      <p:bldP spid="7" grpId="1" animBg="1"/>
      <p:bldP spid="12" grpId="0" animBg="1"/>
      <p:bldP spid="12" grpId="1" animBg="1"/>
      <p:bldP spid="13" grpId="0"/>
      <p:bldP spid="13" grpId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/>
      <p:bldP spid="22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9" grpId="0"/>
      <p:bldP spid="29" grpId="1"/>
      <p:bldP spid="30" grpId="0" animBg="1"/>
      <p:bldP spid="30" grpId="1" animBg="1"/>
      <p:bldP spid="31" grpId="0"/>
      <p:bldP spid="31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2251</TotalTime>
  <Words>2775</Words>
  <Application>Microsoft Office PowerPoint</Application>
  <PresentationFormat>Широкоэкранный</PresentationFormat>
  <Paragraphs>430</Paragraphs>
  <Slides>45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 New</vt:lpstr>
      <vt:lpstr>Wingdings</vt:lpstr>
      <vt:lpstr>Тема Office</vt:lpstr>
      <vt:lpstr>Android OS</vt:lpstr>
      <vt:lpstr>Agenda</vt:lpstr>
      <vt:lpstr>What is Android?</vt:lpstr>
      <vt:lpstr>History of Android</vt:lpstr>
      <vt:lpstr>Android and Google</vt:lpstr>
      <vt:lpstr>OS Evolution</vt:lpstr>
      <vt:lpstr>Design Goals</vt:lpstr>
      <vt:lpstr>Android Architecture</vt:lpstr>
      <vt:lpstr>Software Stack of Android</vt:lpstr>
      <vt:lpstr>Linux Extensions</vt:lpstr>
      <vt:lpstr>Power Management</vt:lpstr>
      <vt:lpstr>Power Management: Wake Locks in Action</vt:lpstr>
      <vt:lpstr>Power Management: Code Example</vt:lpstr>
      <vt:lpstr>Binder IPC</vt:lpstr>
      <vt:lpstr>Binder IPC</vt:lpstr>
      <vt:lpstr>Binder IPC</vt:lpstr>
      <vt:lpstr>Binder IPC</vt:lpstr>
      <vt:lpstr>Binder IPC</vt:lpstr>
      <vt:lpstr>Low Memory Killer</vt:lpstr>
      <vt:lpstr>Ashmem</vt:lpstr>
      <vt:lpstr>RAM Console and Log Device</vt:lpstr>
      <vt:lpstr>Android Debug Bridge (ADB)</vt:lpstr>
      <vt:lpstr>Android boot &amp; process hierarchy</vt:lpstr>
      <vt:lpstr>Презентация PowerPoint</vt:lpstr>
      <vt:lpstr>Dalvik &amp;  Android RunTime</vt:lpstr>
      <vt:lpstr>Dalvik</vt:lpstr>
      <vt:lpstr>Android RunTime</vt:lpstr>
      <vt:lpstr>Comparison</vt:lpstr>
      <vt:lpstr>Android applications</vt:lpstr>
      <vt:lpstr>Android App</vt:lpstr>
      <vt:lpstr>Manifest example</vt:lpstr>
      <vt:lpstr>Package manager</vt:lpstr>
      <vt:lpstr>Application components</vt:lpstr>
      <vt:lpstr>Activities</vt:lpstr>
      <vt:lpstr>Services</vt:lpstr>
      <vt:lpstr>Receivers</vt:lpstr>
      <vt:lpstr>Content Providers</vt:lpstr>
      <vt:lpstr>Intents</vt:lpstr>
      <vt:lpstr>Types of intents</vt:lpstr>
      <vt:lpstr>Security issues</vt:lpstr>
      <vt:lpstr>Application sandboxes</vt:lpstr>
      <vt:lpstr>Security: UID</vt:lpstr>
      <vt:lpstr>Security: Example</vt:lpstr>
      <vt:lpstr>Sources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ya.rudakov2001@gmail.com</dc:creator>
  <cp:lastModifiedBy>ya.rudakov2001@gmail.com</cp:lastModifiedBy>
  <cp:revision>111</cp:revision>
  <dcterms:created xsi:type="dcterms:W3CDTF">2020-11-19T19:45:06Z</dcterms:created>
  <dcterms:modified xsi:type="dcterms:W3CDTF">2020-12-08T03:32:17Z</dcterms:modified>
</cp:coreProperties>
</file>